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1" r:id="rId6"/>
    <p:sldId id="260" r:id="rId7"/>
    <p:sldId id="267" r:id="rId8"/>
    <p:sldId id="269" r:id="rId9"/>
    <p:sldId id="263" r:id="rId10"/>
    <p:sldId id="270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74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132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3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la\Desktop\&#1055;&#1088;&#1077;&#1079;&#1077;&#1085;&#1090;&#1072;&#1094;&#1080;&#1103;\IAR_&#1092;&#1072;&#1082;&#1090;_&#1087;&#1088;&#1086;&#1075;&#1085;&#1086;&#107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70298914057545"/>
          <c:y val="0.15002100785306027"/>
          <c:w val="0.82040018527095881"/>
          <c:h val="0.68659817495273512"/>
        </c:manualLayout>
      </c:layout>
      <c:lineChart>
        <c:grouping val="standar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Пассажиропоток,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6.3671406003159556E-2"/>
                  <c:y val="-2.5216129420948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7D-4183-B53F-6C8F49BBC972}"/>
                </c:ext>
              </c:extLst>
            </c:dLbl>
            <c:dLbl>
              <c:idx val="8"/>
              <c:layout>
                <c:manualLayout>
                  <c:x val="-6.0454428978368412E-2"/>
                  <c:y val="-1.7031344135875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7D-4183-B53F-6C8F49BBC972}"/>
                </c:ext>
              </c:extLst>
            </c:dLbl>
            <c:dLbl>
              <c:idx val="10"/>
              <c:layout>
                <c:manualLayout>
                  <c:x val="-7.6747894664825666E-3"/>
                  <c:y val="-2.7321315374500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7D-4183-B53F-6C8F49BBC9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Лист2!$B$3:$B$13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Лист2!$C$3:$C$13</c:f>
              <c:numCache>
                <c:formatCode>#,##0</c:formatCode>
                <c:ptCount val="11"/>
                <c:pt idx="0">
                  <c:v>10212</c:v>
                </c:pt>
                <c:pt idx="1">
                  <c:v>12150</c:v>
                </c:pt>
                <c:pt idx="2">
                  <c:v>11327</c:v>
                </c:pt>
                <c:pt idx="3">
                  <c:v>15194</c:v>
                </c:pt>
                <c:pt idx="4">
                  <c:v>15846</c:v>
                </c:pt>
                <c:pt idx="5">
                  <c:v>23832</c:v>
                </c:pt>
                <c:pt idx="6">
                  <c:v>25596</c:v>
                </c:pt>
                <c:pt idx="7">
                  <c:v>38989</c:v>
                </c:pt>
                <c:pt idx="8">
                  <c:v>64084</c:v>
                </c:pt>
                <c:pt idx="9">
                  <c:v>98564</c:v>
                </c:pt>
                <c:pt idx="10">
                  <c:v>75608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7D-4183-B53F-6C8F49BBC97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8507936"/>
        <c:axId val="518522080"/>
      </c:lineChart>
      <c:catAx>
        <c:axId val="518507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3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8522080"/>
        <c:crosses val="autoZero"/>
        <c:auto val="1"/>
        <c:lblAlgn val="ctr"/>
        <c:lblOffset val="100"/>
        <c:noMultiLvlLbl val="0"/>
      </c:catAx>
      <c:valAx>
        <c:axId val="5185220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3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пассажир</a:t>
                </a:r>
              </a:p>
            </c:rich>
          </c:tx>
          <c:layout>
            <c:manualLayout>
              <c:xMode val="edge"/>
              <c:yMode val="edge"/>
              <c:x val="3.6419371468146375E-2"/>
              <c:y val="0.470306638499455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850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7A09E-EE18-4C86-B6EF-8463AB480531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</dgm:pt>
    <dgm:pt modelId="{AC918947-D620-46E4-B577-6F7A86EAF6FD}">
      <dgm:prSet phldrT="[Текст]"/>
      <dgm:spPr/>
      <dgm:t>
        <a:bodyPr/>
        <a:lstStyle/>
        <a:p>
          <a:r>
            <a:rPr lang="ru-RU" dirty="0"/>
            <a:t>Ленточный транспортер</a:t>
          </a:r>
        </a:p>
      </dgm:t>
    </dgm:pt>
    <dgm:pt modelId="{271018D3-8B07-460E-9C0B-41A72687A3B5}" type="parTrans" cxnId="{C81272B7-8B5B-46C0-88E6-3E136D5F8C74}">
      <dgm:prSet/>
      <dgm:spPr/>
      <dgm:t>
        <a:bodyPr/>
        <a:lstStyle/>
        <a:p>
          <a:endParaRPr lang="ru-RU"/>
        </a:p>
      </dgm:t>
    </dgm:pt>
    <dgm:pt modelId="{C8489606-0538-4B85-9D3F-53F99DCCC319}" type="sibTrans" cxnId="{C81272B7-8B5B-46C0-88E6-3E136D5F8C7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Изображение выглядит как желтый, школ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E601A92-75D5-7496-39BD-7CB750E68173}"/>
              </a:ext>
            </a:extLst>
          </dgm14:cNvPr>
        </a:ext>
      </dgm:extLst>
    </dgm:pt>
    <dgm:pt modelId="{A994E740-A092-4ADE-BDF5-C7FB15BEEDA0}">
      <dgm:prSet phldrT="[Текст]"/>
      <dgm:spPr/>
      <dgm:t>
        <a:bodyPr/>
        <a:lstStyle/>
        <a:p>
          <a:r>
            <a:rPr lang="ru-RU" dirty="0"/>
            <a:t>АПК</a:t>
          </a:r>
        </a:p>
      </dgm:t>
    </dgm:pt>
    <dgm:pt modelId="{BCDF2837-B0D1-449F-AB3E-516FDDEFE77F}" type="parTrans" cxnId="{28DB81FE-AEA9-408D-9A13-9C57A1277C0F}">
      <dgm:prSet/>
      <dgm:spPr/>
      <dgm:t>
        <a:bodyPr/>
        <a:lstStyle/>
        <a:p>
          <a:endParaRPr lang="ru-RU"/>
        </a:p>
      </dgm:t>
    </dgm:pt>
    <dgm:pt modelId="{F26A0FCE-C96F-4029-AB7C-BB2EBE6085A4}" type="sibTrans" cxnId="{28DB81FE-AEA9-408D-9A13-9C57A1277C0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Изображение выглядит как небо, внешний, дорога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5815094F-E210-0685-4753-648C1D320F33}"/>
              </a:ext>
            </a:extLst>
          </dgm14:cNvPr>
        </a:ext>
      </dgm:extLst>
    </dgm:pt>
    <dgm:pt modelId="{67E475EF-9C83-4C9B-9B51-F25ECD71BC6A}">
      <dgm:prSet phldrT="[Текст]"/>
      <dgm:spPr/>
      <dgm:t>
        <a:bodyPr/>
        <a:lstStyle/>
        <a:p>
          <a:r>
            <a:rPr lang="ru-RU" dirty="0"/>
            <a:t>Тягач</a:t>
          </a:r>
        </a:p>
      </dgm:t>
    </dgm:pt>
    <dgm:pt modelId="{07DC01BB-E999-43EF-BD11-511BB47AFD9B}" type="parTrans" cxnId="{C8ABCF03-A1BC-483F-A675-AF6CE21A33E0}">
      <dgm:prSet/>
      <dgm:spPr/>
      <dgm:t>
        <a:bodyPr/>
        <a:lstStyle/>
        <a:p>
          <a:endParaRPr lang="ru-RU"/>
        </a:p>
      </dgm:t>
    </dgm:pt>
    <dgm:pt modelId="{1A965584-7C85-4C06-BF4D-2021979AB216}" type="sibTrans" cxnId="{C8ABCF03-A1BC-483F-A675-AF6CE21A33E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Изображение выглядит как здание, внешний, грузовик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9F7BF20-5FDB-7BC3-21C0-D45DB207C300}"/>
              </a:ext>
            </a:extLst>
          </dgm14:cNvPr>
        </a:ext>
      </dgm:extLst>
    </dgm:pt>
    <dgm:pt modelId="{59BAFC87-A78A-4639-840F-FD76692436C8}">
      <dgm:prSet phldrT="[Текст]"/>
      <dgm:spPr/>
      <dgm:t>
        <a:bodyPr/>
        <a:lstStyle/>
        <a:p>
          <a:r>
            <a:rPr lang="ru-RU" dirty="0"/>
            <a:t>ИВЕКО</a:t>
          </a:r>
        </a:p>
      </dgm:t>
    </dgm:pt>
    <dgm:pt modelId="{8FC4B2C0-1B92-4C14-AF42-D96BC0A44827}" type="parTrans" cxnId="{399A5D3D-067A-4128-B3F6-AA4E67B8194B}">
      <dgm:prSet/>
      <dgm:spPr/>
      <dgm:t>
        <a:bodyPr/>
        <a:lstStyle/>
        <a:p>
          <a:endParaRPr lang="ru-RU"/>
        </a:p>
      </dgm:t>
    </dgm:pt>
    <dgm:pt modelId="{B65700AE-FFD5-4C66-8022-DF99E66ABD6B}" type="sibTrans" cxnId="{399A5D3D-067A-4128-B3F6-AA4E67B8194B}">
      <dgm:prSet/>
      <dgm:spPr>
        <a:blipFill>
          <a:blip xmlns:r="http://schemas.openxmlformats.org/officeDocument/2006/relationships" r:embed="rId4" cstate="print"/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E:\Презентация\DSCN1516.JPG"/>
        </a:ext>
      </dgm:extLst>
    </dgm:pt>
    <dgm:pt modelId="{440EA5F2-A0A7-44CE-B738-B53EB1EEB454}">
      <dgm:prSet phldrT="[Текст]"/>
      <dgm:spPr/>
      <dgm:t>
        <a:bodyPr/>
        <a:lstStyle/>
        <a:p>
          <a:r>
            <a:rPr lang="en-US" dirty="0"/>
            <a:t>ZODIAC</a:t>
          </a:r>
          <a:endParaRPr lang="ru-RU" dirty="0"/>
        </a:p>
      </dgm:t>
    </dgm:pt>
    <dgm:pt modelId="{A1BB0CBE-6634-47A1-AD33-021CFE38F415}" type="parTrans" cxnId="{4EEB89DA-D543-4BB0-96F2-F58270FCC7EA}">
      <dgm:prSet/>
      <dgm:spPr/>
      <dgm:t>
        <a:bodyPr/>
        <a:lstStyle/>
        <a:p>
          <a:endParaRPr lang="ru-RU"/>
        </a:p>
      </dgm:t>
    </dgm:pt>
    <dgm:pt modelId="{0AEFAC91-6561-4A65-8EB8-D654D0042ACA}" type="sibTrans" cxnId="{4EEB89DA-D543-4BB0-96F2-F58270FCC7EA}">
      <dgm:prSet/>
      <dgm:spPr>
        <a:blipFill>
          <a:blip xmlns:r="http://schemas.openxmlformats.org/officeDocument/2006/relationships" r:embed="rId5" cstate="print"/>
          <a:srcRect/>
          <a:stretch>
            <a:fillRect t="-45000" b="-4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E:\Презентация\1666451200896.jpg"/>
        </a:ext>
      </dgm:extLst>
    </dgm:pt>
    <dgm:pt modelId="{AB814260-E489-489E-8DB4-9A2AA3BCED29}">
      <dgm:prSet phldrT="[Текст]" phldr="1"/>
      <dgm:spPr/>
      <dgm:t>
        <a:bodyPr/>
        <a:lstStyle/>
        <a:p>
          <a:endParaRPr lang="ru-RU"/>
        </a:p>
      </dgm:t>
    </dgm:pt>
    <dgm:pt modelId="{E56760EC-33B3-45A9-B210-2103AA6B50DD}" type="parTrans" cxnId="{9C877049-5A3A-44D7-9993-7EABB8421CBD}">
      <dgm:prSet/>
      <dgm:spPr/>
      <dgm:t>
        <a:bodyPr/>
        <a:lstStyle/>
        <a:p>
          <a:endParaRPr lang="ru-RU"/>
        </a:p>
      </dgm:t>
    </dgm:pt>
    <dgm:pt modelId="{55C4A958-B8DD-4868-B7CD-131F6FACABC8}" type="sibTrans" cxnId="{9C877049-5A3A-44D7-9993-7EABB8421CBD}">
      <dgm:prSet/>
      <dgm:spPr/>
      <dgm:t>
        <a:bodyPr/>
        <a:lstStyle/>
        <a:p>
          <a:endParaRPr lang="ru-RU"/>
        </a:p>
      </dgm:t>
    </dgm:pt>
    <dgm:pt modelId="{D6CF8B70-2171-4320-8A02-F4D6A1D2A2E2}" type="pres">
      <dgm:prSet presAssocID="{F677A09E-EE18-4C86-B6EF-8463AB480531}" presName="Name0" presStyleCnt="0">
        <dgm:presLayoutVars>
          <dgm:chMax val="5"/>
          <dgm:dir/>
        </dgm:presLayoutVars>
      </dgm:prSet>
      <dgm:spPr/>
    </dgm:pt>
    <dgm:pt modelId="{E1CAE573-16B3-4617-BF49-17DA6AC892EE}" type="pres">
      <dgm:prSet presAssocID="{F677A09E-EE18-4C86-B6EF-8463AB480531}" presName="picts" presStyleCnt="0"/>
      <dgm:spPr/>
    </dgm:pt>
    <dgm:pt modelId="{B11BB3DB-48A1-4DC7-99AA-B32EEA1E5030}" type="pres">
      <dgm:prSet presAssocID="{F677A09E-EE18-4C86-B6EF-8463AB480531}" presName="space1" presStyleCnt="0"/>
      <dgm:spPr/>
    </dgm:pt>
    <dgm:pt modelId="{53D58279-161C-4D50-A5D5-8E06165F1F77}" type="pres">
      <dgm:prSet presAssocID="{F677A09E-EE18-4C86-B6EF-8463AB480531}" presName="space2" presStyleCnt="0"/>
      <dgm:spPr/>
    </dgm:pt>
    <dgm:pt modelId="{B1D0F6CB-6147-4DC1-A6E9-8E309F7961F0}" type="pres">
      <dgm:prSet presAssocID="{C8489606-0538-4B85-9D3F-53F99DCCC319}" presName="pictA1" presStyleCnt="0"/>
      <dgm:spPr/>
    </dgm:pt>
    <dgm:pt modelId="{5583A3CD-826F-4CE7-9341-227B80B618CA}" type="pres">
      <dgm:prSet presAssocID="{C8489606-0538-4B85-9D3F-53F99DCCC319}" presName="imageRepeatNode" presStyleLbl="alignNode1" presStyleIdx="0" presStyleCnt="5" custLinFactNeighborX="-396" custLinFactNeighborY="-396"/>
      <dgm:spPr/>
    </dgm:pt>
    <dgm:pt modelId="{FACB491A-9540-4AF3-BAC0-76114380BC09}" type="pres">
      <dgm:prSet presAssocID="{C8489606-0538-4B85-9D3F-53F99DCCC319}" presName="oneDotPict" presStyleCnt="0"/>
      <dgm:spPr/>
    </dgm:pt>
    <dgm:pt modelId="{6CABA418-5552-4C81-AF0D-702E97B5F829}" type="pres">
      <dgm:prSet presAssocID="{C8489606-0538-4B85-9D3F-53F99DCCC319}" presName="dotPict_11" presStyleLbl="solidFgAcc1" presStyleIdx="0" presStyleCnt="30"/>
      <dgm:spPr/>
    </dgm:pt>
    <dgm:pt modelId="{84272E28-7F38-4B50-B975-E69ED8EC74A2}" type="pres">
      <dgm:prSet presAssocID="{F26A0FCE-C96F-4029-AB7C-BB2EBE6085A4}" presName="pictA2" presStyleCnt="0"/>
      <dgm:spPr/>
    </dgm:pt>
    <dgm:pt modelId="{464A2FFF-9C57-4C00-8DA9-8DCAD8D1548A}" type="pres">
      <dgm:prSet presAssocID="{F26A0FCE-C96F-4029-AB7C-BB2EBE6085A4}" presName="imageRepeatNode" presStyleLbl="alignNode1" presStyleIdx="1" presStyleCnt="5"/>
      <dgm:spPr/>
    </dgm:pt>
    <dgm:pt modelId="{2D9B152D-B87B-4388-9070-321903139B23}" type="pres">
      <dgm:prSet presAssocID="{F26A0FCE-C96F-4029-AB7C-BB2EBE6085A4}" presName="twoDotsPict" presStyleCnt="0"/>
      <dgm:spPr/>
    </dgm:pt>
    <dgm:pt modelId="{813A6DA6-DF97-45CF-A923-0A331AC2CF3A}" type="pres">
      <dgm:prSet presAssocID="{F26A0FCE-C96F-4029-AB7C-BB2EBE6085A4}" presName="dotPict_21" presStyleLbl="solidFgAcc1" presStyleIdx="1" presStyleCnt="30"/>
      <dgm:spPr/>
    </dgm:pt>
    <dgm:pt modelId="{731CF7EF-668E-457B-9793-94B0310F26DC}" type="pres">
      <dgm:prSet presAssocID="{F26A0FCE-C96F-4029-AB7C-BB2EBE6085A4}" presName="dotPict_22" presStyleLbl="solidFgAcc1" presStyleIdx="2" presStyleCnt="30"/>
      <dgm:spPr/>
    </dgm:pt>
    <dgm:pt modelId="{867440BF-1501-4D6F-9C69-CC2697AB1349}" type="pres">
      <dgm:prSet presAssocID="{1A965584-7C85-4C06-BF4D-2021979AB216}" presName="pictA3" presStyleCnt="0"/>
      <dgm:spPr/>
    </dgm:pt>
    <dgm:pt modelId="{3588CF1D-21B7-4BF6-AFEB-C0A2011C595E}" type="pres">
      <dgm:prSet presAssocID="{1A965584-7C85-4C06-BF4D-2021979AB216}" presName="imageRepeatNode" presStyleLbl="alignNode1" presStyleIdx="2" presStyleCnt="5"/>
      <dgm:spPr/>
    </dgm:pt>
    <dgm:pt modelId="{CE5F948B-6FF9-45FE-9E54-79177191A2AC}" type="pres">
      <dgm:prSet presAssocID="{1A965584-7C85-4C06-BF4D-2021979AB216}" presName="threeDotsPict" presStyleCnt="0"/>
      <dgm:spPr/>
    </dgm:pt>
    <dgm:pt modelId="{1B8846E2-7A16-4BA4-89F5-0E7365E3DA09}" type="pres">
      <dgm:prSet presAssocID="{1A965584-7C85-4C06-BF4D-2021979AB216}" presName="dotPict_31" presStyleLbl="solidFgAcc1" presStyleIdx="3" presStyleCnt="30"/>
      <dgm:spPr/>
    </dgm:pt>
    <dgm:pt modelId="{A4113181-BAE6-43D9-AC74-4C9B223EE1DE}" type="pres">
      <dgm:prSet presAssocID="{1A965584-7C85-4C06-BF4D-2021979AB216}" presName="dotPict_32" presStyleLbl="solidFgAcc1" presStyleIdx="4" presStyleCnt="30"/>
      <dgm:spPr/>
    </dgm:pt>
    <dgm:pt modelId="{2FBB988A-F7AE-4F41-92F0-2C79F5D2801F}" type="pres">
      <dgm:prSet presAssocID="{1A965584-7C85-4C06-BF4D-2021979AB216}" presName="dotPict_33" presStyleLbl="solidFgAcc1" presStyleIdx="5" presStyleCnt="30"/>
      <dgm:spPr/>
    </dgm:pt>
    <dgm:pt modelId="{5FD96528-134F-4307-B7F9-5E2726DCD3AD}" type="pres">
      <dgm:prSet presAssocID="{B65700AE-FFD5-4C66-8022-DF99E66ABD6B}" presName="pictA4" presStyleCnt="0"/>
      <dgm:spPr/>
    </dgm:pt>
    <dgm:pt modelId="{313E4E3E-DAFA-4969-B702-D5FA2F96ADF0}" type="pres">
      <dgm:prSet presAssocID="{B65700AE-FFD5-4C66-8022-DF99E66ABD6B}" presName="imageRepeatNode" presStyleLbl="alignNode1" presStyleIdx="3" presStyleCnt="5"/>
      <dgm:spPr/>
    </dgm:pt>
    <dgm:pt modelId="{67DEA403-AC31-424F-A0C7-EC384F2F500C}" type="pres">
      <dgm:prSet presAssocID="{B65700AE-FFD5-4C66-8022-DF99E66ABD6B}" presName="fourDotsPict" presStyleCnt="0"/>
      <dgm:spPr/>
    </dgm:pt>
    <dgm:pt modelId="{AB24E15D-D125-4907-B788-F27E18146B6A}" type="pres">
      <dgm:prSet presAssocID="{B65700AE-FFD5-4C66-8022-DF99E66ABD6B}" presName="dotPict_41" presStyleLbl="solidFgAcc1" presStyleIdx="6" presStyleCnt="30"/>
      <dgm:spPr/>
    </dgm:pt>
    <dgm:pt modelId="{AB5C381C-D9BB-4B24-9A5C-5B4E3B7B938C}" type="pres">
      <dgm:prSet presAssocID="{B65700AE-FFD5-4C66-8022-DF99E66ABD6B}" presName="dotPict_42" presStyleLbl="solidFgAcc1" presStyleIdx="7" presStyleCnt="30"/>
      <dgm:spPr/>
    </dgm:pt>
    <dgm:pt modelId="{CEECBCE2-1214-4513-82C8-F540C8C9CFFD}" type="pres">
      <dgm:prSet presAssocID="{B65700AE-FFD5-4C66-8022-DF99E66ABD6B}" presName="dotPict_43" presStyleLbl="solidFgAcc1" presStyleIdx="8" presStyleCnt="30"/>
      <dgm:spPr/>
    </dgm:pt>
    <dgm:pt modelId="{10385E91-C6BF-403B-9B34-AB1E5756486C}" type="pres">
      <dgm:prSet presAssocID="{B65700AE-FFD5-4C66-8022-DF99E66ABD6B}" presName="dotPict_44" presStyleLbl="solidFgAcc1" presStyleIdx="9" presStyleCnt="30"/>
      <dgm:spPr/>
    </dgm:pt>
    <dgm:pt modelId="{47314645-3E3D-4CF0-A901-32F7BEF22DF2}" type="pres">
      <dgm:prSet presAssocID="{0AEFAC91-6561-4A65-8EB8-D654D0042ACA}" presName="pictA5" presStyleCnt="0"/>
      <dgm:spPr/>
    </dgm:pt>
    <dgm:pt modelId="{28475F71-34F7-4D32-BACB-6783F5F4C008}" type="pres">
      <dgm:prSet presAssocID="{0AEFAC91-6561-4A65-8EB8-D654D0042ACA}" presName="imageRepeatNode" presStyleLbl="alignNode1" presStyleIdx="4" presStyleCnt="5"/>
      <dgm:spPr/>
    </dgm:pt>
    <dgm:pt modelId="{F20021B5-A715-48F1-B821-0B788C5B5F13}" type="pres">
      <dgm:prSet presAssocID="{0AEFAC91-6561-4A65-8EB8-D654D0042ACA}" presName="fiveDotsPict" presStyleCnt="0"/>
      <dgm:spPr/>
    </dgm:pt>
    <dgm:pt modelId="{B3D160DF-85EE-42AC-BCA4-12384AC90188}" type="pres">
      <dgm:prSet presAssocID="{0AEFAC91-6561-4A65-8EB8-D654D0042ACA}" presName="dotPict_51" presStyleLbl="solidFgAcc1" presStyleIdx="10" presStyleCnt="30"/>
      <dgm:spPr/>
    </dgm:pt>
    <dgm:pt modelId="{7E48E6E6-D73E-4228-B3CD-C3BA6FE95568}" type="pres">
      <dgm:prSet presAssocID="{0AEFAC91-6561-4A65-8EB8-D654D0042ACA}" presName="dotPict_52" presStyleLbl="solidFgAcc1" presStyleIdx="11" presStyleCnt="30"/>
      <dgm:spPr/>
    </dgm:pt>
    <dgm:pt modelId="{D6518FDF-3C22-42B9-838A-0E68B2DCACB3}" type="pres">
      <dgm:prSet presAssocID="{0AEFAC91-6561-4A65-8EB8-D654D0042ACA}" presName="dotPict_53" presStyleLbl="solidFgAcc1" presStyleIdx="12" presStyleCnt="30"/>
      <dgm:spPr/>
    </dgm:pt>
    <dgm:pt modelId="{923E51F5-7F44-44F2-A319-36B6DB354863}" type="pres">
      <dgm:prSet presAssocID="{0AEFAC91-6561-4A65-8EB8-D654D0042ACA}" presName="dotPict_54" presStyleLbl="solidFgAcc1" presStyleIdx="13" presStyleCnt="30"/>
      <dgm:spPr/>
    </dgm:pt>
    <dgm:pt modelId="{DE6C0181-84CD-4C4F-9BF6-8B288A76FBA8}" type="pres">
      <dgm:prSet presAssocID="{0AEFAC91-6561-4A65-8EB8-D654D0042ACA}" presName="dotPict_55" presStyleLbl="solidFgAcc1" presStyleIdx="14" presStyleCnt="30"/>
      <dgm:spPr/>
    </dgm:pt>
    <dgm:pt modelId="{942B63E1-99BD-4B31-BC1C-6C8A9402C7C2}" type="pres">
      <dgm:prSet presAssocID="{F677A09E-EE18-4C86-B6EF-8463AB480531}" presName="txLine" presStyleCnt="0"/>
      <dgm:spPr/>
    </dgm:pt>
    <dgm:pt modelId="{D8E6137C-88A8-4F9B-A918-3C22C646B62A}" type="pres">
      <dgm:prSet presAssocID="{AC918947-D620-46E4-B577-6F7A86EAF6FD}" presName="oneDotTx" presStyleCnt="0"/>
      <dgm:spPr/>
    </dgm:pt>
    <dgm:pt modelId="{051362FE-EA86-4E90-85F1-E7C19494B477}" type="pres">
      <dgm:prSet presAssocID="{AC918947-D620-46E4-B577-6F7A86EAF6FD}" presName="dotTx_11" presStyleLbl="solidFgAcc1" presStyleIdx="15" presStyleCnt="30"/>
      <dgm:spPr/>
    </dgm:pt>
    <dgm:pt modelId="{1A6E77DD-625D-4CA9-875A-855D83C8178C}" type="pres">
      <dgm:prSet presAssocID="{AC918947-D620-46E4-B577-6F7A86EAF6FD}" presName="Name37" presStyleLbl="revTx" presStyleIdx="0" presStyleCnt="5">
        <dgm:presLayoutVars>
          <dgm:bulletEnabled val="1"/>
        </dgm:presLayoutVars>
      </dgm:prSet>
      <dgm:spPr/>
    </dgm:pt>
    <dgm:pt modelId="{E363C2BA-7719-418E-BF07-6984927498CA}" type="pres">
      <dgm:prSet presAssocID="{A994E740-A092-4ADE-BDF5-C7FB15BEEDA0}" presName="twoDotsTx" presStyleCnt="0"/>
      <dgm:spPr/>
    </dgm:pt>
    <dgm:pt modelId="{D7D2289B-C654-4922-ACD6-378BF0B0EAE9}" type="pres">
      <dgm:prSet presAssocID="{A994E740-A092-4ADE-BDF5-C7FB15BEEDA0}" presName="dotTx_21" presStyleLbl="solidFgAcc1" presStyleIdx="16" presStyleCnt="30"/>
      <dgm:spPr/>
    </dgm:pt>
    <dgm:pt modelId="{B04733D0-8A71-4953-9215-5E288B4B12AD}" type="pres">
      <dgm:prSet presAssocID="{A994E740-A092-4ADE-BDF5-C7FB15BEEDA0}" presName="dotTx_22" presStyleLbl="solidFgAcc1" presStyleIdx="17" presStyleCnt="30"/>
      <dgm:spPr/>
    </dgm:pt>
    <dgm:pt modelId="{4F852983-A384-45F0-9033-1C7ADF0ED833}" type="pres">
      <dgm:prSet presAssocID="{A994E740-A092-4ADE-BDF5-C7FB15BEEDA0}" presName="Name39" presStyleLbl="revTx" presStyleIdx="1" presStyleCnt="5">
        <dgm:presLayoutVars>
          <dgm:bulletEnabled val="1"/>
        </dgm:presLayoutVars>
      </dgm:prSet>
      <dgm:spPr/>
    </dgm:pt>
    <dgm:pt modelId="{921A2FE9-F1B0-49A5-A948-8E9EC91E9985}" type="pres">
      <dgm:prSet presAssocID="{67E475EF-9C83-4C9B-9B51-F25ECD71BC6A}" presName="threeDotsTx" presStyleCnt="0"/>
      <dgm:spPr/>
    </dgm:pt>
    <dgm:pt modelId="{CC6782B3-BC93-4776-BC5E-7CC3ACC1CA17}" type="pres">
      <dgm:prSet presAssocID="{67E475EF-9C83-4C9B-9B51-F25ECD71BC6A}" presName="dotTx_31" presStyleLbl="solidFgAcc1" presStyleIdx="18" presStyleCnt="30"/>
      <dgm:spPr/>
    </dgm:pt>
    <dgm:pt modelId="{891B0156-1270-44EE-B6FE-3A5A932B0F9C}" type="pres">
      <dgm:prSet presAssocID="{67E475EF-9C83-4C9B-9B51-F25ECD71BC6A}" presName="dotTx_32" presStyleLbl="solidFgAcc1" presStyleIdx="19" presStyleCnt="30"/>
      <dgm:spPr/>
    </dgm:pt>
    <dgm:pt modelId="{7FE7DA63-AE62-4270-BA28-EF329886D0F6}" type="pres">
      <dgm:prSet presAssocID="{67E475EF-9C83-4C9B-9B51-F25ECD71BC6A}" presName="dotTx_33" presStyleLbl="solidFgAcc1" presStyleIdx="20" presStyleCnt="30"/>
      <dgm:spPr/>
    </dgm:pt>
    <dgm:pt modelId="{046B8EC7-765C-4E1E-8FA9-6C290FCEE373}" type="pres">
      <dgm:prSet presAssocID="{67E475EF-9C83-4C9B-9B51-F25ECD71BC6A}" presName="Name41" presStyleLbl="revTx" presStyleIdx="2" presStyleCnt="5">
        <dgm:presLayoutVars>
          <dgm:bulletEnabled val="1"/>
        </dgm:presLayoutVars>
      </dgm:prSet>
      <dgm:spPr/>
    </dgm:pt>
    <dgm:pt modelId="{301FE0E5-43F9-403B-87C1-108B7DA65D1F}" type="pres">
      <dgm:prSet presAssocID="{59BAFC87-A78A-4639-840F-FD76692436C8}" presName="fourDotsTx" presStyleCnt="0"/>
      <dgm:spPr/>
    </dgm:pt>
    <dgm:pt modelId="{FC084DF6-9D9A-4C1D-975E-B10E00EECBC1}" type="pres">
      <dgm:prSet presAssocID="{59BAFC87-A78A-4639-840F-FD76692436C8}" presName="dotTx_41" presStyleLbl="solidFgAcc1" presStyleIdx="21" presStyleCnt="30"/>
      <dgm:spPr/>
    </dgm:pt>
    <dgm:pt modelId="{8AFD7E71-74E4-4D8C-8101-C6240547A51F}" type="pres">
      <dgm:prSet presAssocID="{59BAFC87-A78A-4639-840F-FD76692436C8}" presName="dotTx_42" presStyleLbl="solidFgAcc1" presStyleIdx="22" presStyleCnt="30"/>
      <dgm:spPr/>
    </dgm:pt>
    <dgm:pt modelId="{E03B0A41-685B-493F-A91B-D935F1E7F32C}" type="pres">
      <dgm:prSet presAssocID="{59BAFC87-A78A-4639-840F-FD76692436C8}" presName="dotTx_43" presStyleLbl="solidFgAcc1" presStyleIdx="23" presStyleCnt="30"/>
      <dgm:spPr/>
    </dgm:pt>
    <dgm:pt modelId="{4EA056E3-32BC-4D09-A9E3-DD7058D60E9D}" type="pres">
      <dgm:prSet presAssocID="{59BAFC87-A78A-4639-840F-FD76692436C8}" presName="dotTx_44" presStyleLbl="solidFgAcc1" presStyleIdx="24" presStyleCnt="30"/>
      <dgm:spPr/>
    </dgm:pt>
    <dgm:pt modelId="{4E5148D5-144C-4095-93ED-50E24E6A8B54}" type="pres">
      <dgm:prSet presAssocID="{59BAFC87-A78A-4639-840F-FD76692436C8}" presName="Name43" presStyleLbl="revTx" presStyleIdx="3" presStyleCnt="5">
        <dgm:presLayoutVars>
          <dgm:bulletEnabled val="1"/>
        </dgm:presLayoutVars>
      </dgm:prSet>
      <dgm:spPr/>
    </dgm:pt>
    <dgm:pt modelId="{0C0683A4-08B8-4F43-9B88-DCE12AFDCA4C}" type="pres">
      <dgm:prSet presAssocID="{440EA5F2-A0A7-44CE-B738-B53EB1EEB454}" presName="fiveDotsTx" presStyleCnt="0"/>
      <dgm:spPr/>
    </dgm:pt>
    <dgm:pt modelId="{E5D0404C-6538-416F-A1C4-448A8E08D875}" type="pres">
      <dgm:prSet presAssocID="{440EA5F2-A0A7-44CE-B738-B53EB1EEB454}" presName="dotTx_51" presStyleLbl="solidFgAcc1" presStyleIdx="25" presStyleCnt="30"/>
      <dgm:spPr/>
    </dgm:pt>
    <dgm:pt modelId="{53BB7A6E-AD7E-4E3B-A841-86EE14DCDD2B}" type="pres">
      <dgm:prSet presAssocID="{440EA5F2-A0A7-44CE-B738-B53EB1EEB454}" presName="dotTx_52" presStyleLbl="solidFgAcc1" presStyleIdx="26" presStyleCnt="30"/>
      <dgm:spPr/>
    </dgm:pt>
    <dgm:pt modelId="{8ACCC6B9-DC35-436D-AC72-02C130C6972C}" type="pres">
      <dgm:prSet presAssocID="{440EA5F2-A0A7-44CE-B738-B53EB1EEB454}" presName="dotTx_53" presStyleLbl="solidFgAcc1" presStyleIdx="27" presStyleCnt="30"/>
      <dgm:spPr/>
    </dgm:pt>
    <dgm:pt modelId="{54EBFA74-3A20-4B5F-86B5-D2CEDBA56F88}" type="pres">
      <dgm:prSet presAssocID="{440EA5F2-A0A7-44CE-B738-B53EB1EEB454}" presName="dotTx_54" presStyleLbl="solidFgAcc1" presStyleIdx="28" presStyleCnt="30"/>
      <dgm:spPr/>
    </dgm:pt>
    <dgm:pt modelId="{0B3FC746-0044-4373-886B-7C6E953E670C}" type="pres">
      <dgm:prSet presAssocID="{440EA5F2-A0A7-44CE-B738-B53EB1EEB454}" presName="dotTx_55" presStyleLbl="solidFgAcc1" presStyleIdx="29" presStyleCnt="30"/>
      <dgm:spPr/>
    </dgm:pt>
    <dgm:pt modelId="{B6463E76-5DD9-4732-8A74-523E6BB81CB0}" type="pres">
      <dgm:prSet presAssocID="{440EA5F2-A0A7-44CE-B738-B53EB1EEB454}" presName="Name45" presStyleLbl="revTx" presStyleIdx="4" presStyleCnt="5">
        <dgm:presLayoutVars>
          <dgm:bulletEnabled val="1"/>
        </dgm:presLayoutVars>
      </dgm:prSet>
      <dgm:spPr/>
    </dgm:pt>
  </dgm:ptLst>
  <dgm:cxnLst>
    <dgm:cxn modelId="{C8ABCF03-A1BC-483F-A675-AF6CE21A33E0}" srcId="{F677A09E-EE18-4C86-B6EF-8463AB480531}" destId="{67E475EF-9C83-4C9B-9B51-F25ECD71BC6A}" srcOrd="2" destOrd="0" parTransId="{07DC01BB-E999-43EF-BD11-511BB47AFD9B}" sibTransId="{1A965584-7C85-4C06-BF4D-2021979AB216}"/>
    <dgm:cxn modelId="{4B3BC11B-358D-4129-8876-B020DCEE04CF}" type="presOf" srcId="{AC918947-D620-46E4-B577-6F7A86EAF6FD}" destId="{1A6E77DD-625D-4CA9-875A-855D83C8178C}" srcOrd="0" destOrd="0" presId="urn:microsoft.com/office/officeart/2009/3/layout/SpiralPicture"/>
    <dgm:cxn modelId="{61652D39-C959-4B31-84DE-566D150F62C7}" type="presOf" srcId="{1A965584-7C85-4C06-BF4D-2021979AB216}" destId="{3588CF1D-21B7-4BF6-AFEB-C0A2011C595E}" srcOrd="0" destOrd="0" presId="urn:microsoft.com/office/officeart/2009/3/layout/SpiralPicture"/>
    <dgm:cxn modelId="{399A5D3D-067A-4128-B3F6-AA4E67B8194B}" srcId="{F677A09E-EE18-4C86-B6EF-8463AB480531}" destId="{59BAFC87-A78A-4639-840F-FD76692436C8}" srcOrd="3" destOrd="0" parTransId="{8FC4B2C0-1B92-4C14-AF42-D96BC0A44827}" sibTransId="{B65700AE-FFD5-4C66-8022-DF99E66ABD6B}"/>
    <dgm:cxn modelId="{C49F4945-60AB-47EF-B30C-04CD9C18E5FD}" type="presOf" srcId="{F26A0FCE-C96F-4029-AB7C-BB2EBE6085A4}" destId="{464A2FFF-9C57-4C00-8DA9-8DCAD8D1548A}" srcOrd="0" destOrd="0" presId="urn:microsoft.com/office/officeart/2009/3/layout/SpiralPicture"/>
    <dgm:cxn modelId="{9C877049-5A3A-44D7-9993-7EABB8421CBD}" srcId="{F677A09E-EE18-4C86-B6EF-8463AB480531}" destId="{AB814260-E489-489E-8DB4-9A2AA3BCED29}" srcOrd="5" destOrd="0" parTransId="{E56760EC-33B3-45A9-B210-2103AA6B50DD}" sibTransId="{55C4A958-B8DD-4868-B7CD-131F6FACABC8}"/>
    <dgm:cxn modelId="{5CE7C770-C206-46B0-ABB5-A0DF45004550}" type="presOf" srcId="{C8489606-0538-4B85-9D3F-53F99DCCC319}" destId="{5583A3CD-826F-4CE7-9341-227B80B618CA}" srcOrd="0" destOrd="0" presId="urn:microsoft.com/office/officeart/2009/3/layout/SpiralPicture"/>
    <dgm:cxn modelId="{6B6FA47C-AD51-4A1D-8B06-5656F3905CE6}" type="presOf" srcId="{59BAFC87-A78A-4639-840F-FD76692436C8}" destId="{4E5148D5-144C-4095-93ED-50E24E6A8B54}" srcOrd="0" destOrd="0" presId="urn:microsoft.com/office/officeart/2009/3/layout/SpiralPicture"/>
    <dgm:cxn modelId="{CAAE4782-E85D-4E29-919A-524B6F0BE44A}" type="presOf" srcId="{F677A09E-EE18-4C86-B6EF-8463AB480531}" destId="{D6CF8B70-2171-4320-8A02-F4D6A1D2A2E2}" srcOrd="0" destOrd="0" presId="urn:microsoft.com/office/officeart/2009/3/layout/SpiralPicture"/>
    <dgm:cxn modelId="{6D627293-AADC-46EF-902C-532B938A992B}" type="presOf" srcId="{440EA5F2-A0A7-44CE-B738-B53EB1EEB454}" destId="{B6463E76-5DD9-4732-8A74-523E6BB81CB0}" srcOrd="0" destOrd="0" presId="urn:microsoft.com/office/officeart/2009/3/layout/SpiralPicture"/>
    <dgm:cxn modelId="{C81272B7-8B5B-46C0-88E6-3E136D5F8C74}" srcId="{F677A09E-EE18-4C86-B6EF-8463AB480531}" destId="{AC918947-D620-46E4-B577-6F7A86EAF6FD}" srcOrd="0" destOrd="0" parTransId="{271018D3-8B07-460E-9C0B-41A72687A3B5}" sibTransId="{C8489606-0538-4B85-9D3F-53F99DCCC319}"/>
    <dgm:cxn modelId="{A8E9B2D9-97FB-4441-8F63-2F858DE5FF18}" type="presOf" srcId="{B65700AE-FFD5-4C66-8022-DF99E66ABD6B}" destId="{313E4E3E-DAFA-4969-B702-D5FA2F96ADF0}" srcOrd="0" destOrd="0" presId="urn:microsoft.com/office/officeart/2009/3/layout/SpiralPicture"/>
    <dgm:cxn modelId="{4EEB89DA-D543-4BB0-96F2-F58270FCC7EA}" srcId="{F677A09E-EE18-4C86-B6EF-8463AB480531}" destId="{440EA5F2-A0A7-44CE-B738-B53EB1EEB454}" srcOrd="4" destOrd="0" parTransId="{A1BB0CBE-6634-47A1-AD33-021CFE38F415}" sibTransId="{0AEFAC91-6561-4A65-8EB8-D654D0042ACA}"/>
    <dgm:cxn modelId="{15E13FDD-5744-4F21-9483-7D86636B3BC8}" type="presOf" srcId="{0AEFAC91-6561-4A65-8EB8-D654D0042ACA}" destId="{28475F71-34F7-4D32-BACB-6783F5F4C008}" srcOrd="0" destOrd="0" presId="urn:microsoft.com/office/officeart/2009/3/layout/SpiralPicture"/>
    <dgm:cxn modelId="{CEA8E8DD-A35B-431E-890A-1306F61A5F1F}" type="presOf" srcId="{A994E740-A092-4ADE-BDF5-C7FB15BEEDA0}" destId="{4F852983-A384-45F0-9033-1C7ADF0ED833}" srcOrd="0" destOrd="0" presId="urn:microsoft.com/office/officeart/2009/3/layout/SpiralPicture"/>
    <dgm:cxn modelId="{58DB52FE-3150-48D4-B31B-D9EAD3D0C1B3}" type="presOf" srcId="{67E475EF-9C83-4C9B-9B51-F25ECD71BC6A}" destId="{046B8EC7-765C-4E1E-8FA9-6C290FCEE373}" srcOrd="0" destOrd="0" presId="urn:microsoft.com/office/officeart/2009/3/layout/SpiralPicture"/>
    <dgm:cxn modelId="{28DB81FE-AEA9-408D-9A13-9C57A1277C0F}" srcId="{F677A09E-EE18-4C86-B6EF-8463AB480531}" destId="{A994E740-A092-4ADE-BDF5-C7FB15BEEDA0}" srcOrd="1" destOrd="0" parTransId="{BCDF2837-B0D1-449F-AB3E-516FDDEFE77F}" sibTransId="{F26A0FCE-C96F-4029-AB7C-BB2EBE6085A4}"/>
    <dgm:cxn modelId="{E63A0758-E9C4-48C5-94B8-138C9266E119}" type="presParOf" srcId="{D6CF8B70-2171-4320-8A02-F4D6A1D2A2E2}" destId="{E1CAE573-16B3-4617-BF49-17DA6AC892EE}" srcOrd="0" destOrd="0" presId="urn:microsoft.com/office/officeart/2009/3/layout/SpiralPicture"/>
    <dgm:cxn modelId="{A4CB625F-1871-4195-B5F6-8A8E6C61F780}" type="presParOf" srcId="{E1CAE573-16B3-4617-BF49-17DA6AC892EE}" destId="{B11BB3DB-48A1-4DC7-99AA-B32EEA1E5030}" srcOrd="0" destOrd="0" presId="urn:microsoft.com/office/officeart/2009/3/layout/SpiralPicture"/>
    <dgm:cxn modelId="{8509CA5D-3AB7-4536-98E3-53617F2C5A5F}" type="presParOf" srcId="{E1CAE573-16B3-4617-BF49-17DA6AC892EE}" destId="{53D58279-161C-4D50-A5D5-8E06165F1F77}" srcOrd="1" destOrd="0" presId="urn:microsoft.com/office/officeart/2009/3/layout/SpiralPicture"/>
    <dgm:cxn modelId="{8FB9D06F-3823-4B95-AA31-7C6F4CE445DA}" type="presParOf" srcId="{E1CAE573-16B3-4617-BF49-17DA6AC892EE}" destId="{B1D0F6CB-6147-4DC1-A6E9-8E309F7961F0}" srcOrd="2" destOrd="0" presId="urn:microsoft.com/office/officeart/2009/3/layout/SpiralPicture"/>
    <dgm:cxn modelId="{5BD901D6-E0D4-46E9-B14F-3F1D8EE6960F}" type="presParOf" srcId="{B1D0F6CB-6147-4DC1-A6E9-8E309F7961F0}" destId="{5583A3CD-826F-4CE7-9341-227B80B618CA}" srcOrd="0" destOrd="0" presId="urn:microsoft.com/office/officeart/2009/3/layout/SpiralPicture"/>
    <dgm:cxn modelId="{A10F03C7-8413-45FD-A669-180515CEDD8A}" type="presParOf" srcId="{E1CAE573-16B3-4617-BF49-17DA6AC892EE}" destId="{FACB491A-9540-4AF3-BAC0-76114380BC09}" srcOrd="3" destOrd="0" presId="urn:microsoft.com/office/officeart/2009/3/layout/SpiralPicture"/>
    <dgm:cxn modelId="{60F121F8-C248-4C5B-84DB-8DB886695922}" type="presParOf" srcId="{FACB491A-9540-4AF3-BAC0-76114380BC09}" destId="{6CABA418-5552-4C81-AF0D-702E97B5F829}" srcOrd="0" destOrd="0" presId="urn:microsoft.com/office/officeart/2009/3/layout/SpiralPicture"/>
    <dgm:cxn modelId="{587A9669-AD83-4486-BD13-7A12C3DE034E}" type="presParOf" srcId="{E1CAE573-16B3-4617-BF49-17DA6AC892EE}" destId="{84272E28-7F38-4B50-B975-E69ED8EC74A2}" srcOrd="4" destOrd="0" presId="urn:microsoft.com/office/officeart/2009/3/layout/SpiralPicture"/>
    <dgm:cxn modelId="{868CCA91-CCF4-4DAA-9DD0-0DE6D29FBE53}" type="presParOf" srcId="{84272E28-7F38-4B50-B975-E69ED8EC74A2}" destId="{464A2FFF-9C57-4C00-8DA9-8DCAD8D1548A}" srcOrd="0" destOrd="0" presId="urn:microsoft.com/office/officeart/2009/3/layout/SpiralPicture"/>
    <dgm:cxn modelId="{7CB19A0F-EEF8-4CB4-B747-1E668A80598B}" type="presParOf" srcId="{E1CAE573-16B3-4617-BF49-17DA6AC892EE}" destId="{2D9B152D-B87B-4388-9070-321903139B23}" srcOrd="5" destOrd="0" presId="urn:microsoft.com/office/officeart/2009/3/layout/SpiralPicture"/>
    <dgm:cxn modelId="{5FA1CFDB-9579-46A6-9E78-9B045AFDA1F7}" type="presParOf" srcId="{2D9B152D-B87B-4388-9070-321903139B23}" destId="{813A6DA6-DF97-45CF-A923-0A331AC2CF3A}" srcOrd="0" destOrd="0" presId="urn:microsoft.com/office/officeart/2009/3/layout/SpiralPicture"/>
    <dgm:cxn modelId="{AE00689E-2735-4C48-A58C-8B64E0180BCA}" type="presParOf" srcId="{2D9B152D-B87B-4388-9070-321903139B23}" destId="{731CF7EF-668E-457B-9793-94B0310F26DC}" srcOrd="1" destOrd="0" presId="urn:microsoft.com/office/officeart/2009/3/layout/SpiralPicture"/>
    <dgm:cxn modelId="{96598211-BC34-4B49-BDE0-85A7F22AD56C}" type="presParOf" srcId="{E1CAE573-16B3-4617-BF49-17DA6AC892EE}" destId="{867440BF-1501-4D6F-9C69-CC2697AB1349}" srcOrd="6" destOrd="0" presId="urn:microsoft.com/office/officeart/2009/3/layout/SpiralPicture"/>
    <dgm:cxn modelId="{E39161D5-048D-4E51-8D20-4B2FB7FD67BE}" type="presParOf" srcId="{867440BF-1501-4D6F-9C69-CC2697AB1349}" destId="{3588CF1D-21B7-4BF6-AFEB-C0A2011C595E}" srcOrd="0" destOrd="0" presId="urn:microsoft.com/office/officeart/2009/3/layout/SpiralPicture"/>
    <dgm:cxn modelId="{F174C39E-4211-4FD0-8BDA-AFAEF2F0049A}" type="presParOf" srcId="{E1CAE573-16B3-4617-BF49-17DA6AC892EE}" destId="{CE5F948B-6FF9-45FE-9E54-79177191A2AC}" srcOrd="7" destOrd="0" presId="urn:microsoft.com/office/officeart/2009/3/layout/SpiralPicture"/>
    <dgm:cxn modelId="{2F4D41B9-5A01-4F1B-873B-8476682D21A1}" type="presParOf" srcId="{CE5F948B-6FF9-45FE-9E54-79177191A2AC}" destId="{1B8846E2-7A16-4BA4-89F5-0E7365E3DA09}" srcOrd="0" destOrd="0" presId="urn:microsoft.com/office/officeart/2009/3/layout/SpiralPicture"/>
    <dgm:cxn modelId="{451380B9-7B6F-4545-AD52-3AC7C429FFC3}" type="presParOf" srcId="{CE5F948B-6FF9-45FE-9E54-79177191A2AC}" destId="{A4113181-BAE6-43D9-AC74-4C9B223EE1DE}" srcOrd="1" destOrd="0" presId="urn:microsoft.com/office/officeart/2009/3/layout/SpiralPicture"/>
    <dgm:cxn modelId="{FA6B47FC-83CB-43E8-80DF-2DBEF1AA4C63}" type="presParOf" srcId="{CE5F948B-6FF9-45FE-9E54-79177191A2AC}" destId="{2FBB988A-F7AE-4F41-92F0-2C79F5D2801F}" srcOrd="2" destOrd="0" presId="urn:microsoft.com/office/officeart/2009/3/layout/SpiralPicture"/>
    <dgm:cxn modelId="{8C8E567A-9A83-4A8C-80E9-EF20F8ADB297}" type="presParOf" srcId="{E1CAE573-16B3-4617-BF49-17DA6AC892EE}" destId="{5FD96528-134F-4307-B7F9-5E2726DCD3AD}" srcOrd="8" destOrd="0" presId="urn:microsoft.com/office/officeart/2009/3/layout/SpiralPicture"/>
    <dgm:cxn modelId="{52CB1CDF-D1B6-4AFF-B405-7BCF56C1D641}" type="presParOf" srcId="{5FD96528-134F-4307-B7F9-5E2726DCD3AD}" destId="{313E4E3E-DAFA-4969-B702-D5FA2F96ADF0}" srcOrd="0" destOrd="0" presId="urn:microsoft.com/office/officeart/2009/3/layout/SpiralPicture"/>
    <dgm:cxn modelId="{8A2FA37B-213C-4C16-8E22-56A4F6771055}" type="presParOf" srcId="{E1CAE573-16B3-4617-BF49-17DA6AC892EE}" destId="{67DEA403-AC31-424F-A0C7-EC384F2F500C}" srcOrd="9" destOrd="0" presId="urn:microsoft.com/office/officeart/2009/3/layout/SpiralPicture"/>
    <dgm:cxn modelId="{1CF60863-E365-4DFD-8981-2E54B44B9CC1}" type="presParOf" srcId="{67DEA403-AC31-424F-A0C7-EC384F2F500C}" destId="{AB24E15D-D125-4907-B788-F27E18146B6A}" srcOrd="0" destOrd="0" presId="urn:microsoft.com/office/officeart/2009/3/layout/SpiralPicture"/>
    <dgm:cxn modelId="{C3F3559D-CC69-4275-8641-8C9C431AB40D}" type="presParOf" srcId="{67DEA403-AC31-424F-A0C7-EC384F2F500C}" destId="{AB5C381C-D9BB-4B24-9A5C-5B4E3B7B938C}" srcOrd="1" destOrd="0" presId="urn:microsoft.com/office/officeart/2009/3/layout/SpiralPicture"/>
    <dgm:cxn modelId="{F77F1192-5D2E-49D2-9044-97D237F35E3A}" type="presParOf" srcId="{67DEA403-AC31-424F-A0C7-EC384F2F500C}" destId="{CEECBCE2-1214-4513-82C8-F540C8C9CFFD}" srcOrd="2" destOrd="0" presId="urn:microsoft.com/office/officeart/2009/3/layout/SpiralPicture"/>
    <dgm:cxn modelId="{6C221F2E-CE62-45CC-94A7-939B28E2397E}" type="presParOf" srcId="{67DEA403-AC31-424F-A0C7-EC384F2F500C}" destId="{10385E91-C6BF-403B-9B34-AB1E5756486C}" srcOrd="3" destOrd="0" presId="urn:microsoft.com/office/officeart/2009/3/layout/SpiralPicture"/>
    <dgm:cxn modelId="{676CED62-B62E-4FC5-9272-2AA57AC4B4CD}" type="presParOf" srcId="{E1CAE573-16B3-4617-BF49-17DA6AC892EE}" destId="{47314645-3E3D-4CF0-A901-32F7BEF22DF2}" srcOrd="10" destOrd="0" presId="urn:microsoft.com/office/officeart/2009/3/layout/SpiralPicture"/>
    <dgm:cxn modelId="{6F605D2E-83CF-4EA3-B4D9-93C4B2F5EE09}" type="presParOf" srcId="{47314645-3E3D-4CF0-A901-32F7BEF22DF2}" destId="{28475F71-34F7-4D32-BACB-6783F5F4C008}" srcOrd="0" destOrd="0" presId="urn:microsoft.com/office/officeart/2009/3/layout/SpiralPicture"/>
    <dgm:cxn modelId="{5DA0B3FE-5533-44CA-A4B2-A7C8483397FD}" type="presParOf" srcId="{E1CAE573-16B3-4617-BF49-17DA6AC892EE}" destId="{F20021B5-A715-48F1-B821-0B788C5B5F13}" srcOrd="11" destOrd="0" presId="urn:microsoft.com/office/officeart/2009/3/layout/SpiralPicture"/>
    <dgm:cxn modelId="{22F39E4F-6A3C-4573-A09D-BC2F0B2D1A14}" type="presParOf" srcId="{F20021B5-A715-48F1-B821-0B788C5B5F13}" destId="{B3D160DF-85EE-42AC-BCA4-12384AC90188}" srcOrd="0" destOrd="0" presId="urn:microsoft.com/office/officeart/2009/3/layout/SpiralPicture"/>
    <dgm:cxn modelId="{C9D9A90B-2AB3-4D8E-B75B-C295174E9014}" type="presParOf" srcId="{F20021B5-A715-48F1-B821-0B788C5B5F13}" destId="{7E48E6E6-D73E-4228-B3CD-C3BA6FE95568}" srcOrd="1" destOrd="0" presId="urn:microsoft.com/office/officeart/2009/3/layout/SpiralPicture"/>
    <dgm:cxn modelId="{ED1506D0-E53F-43A9-905A-102ED2C16ADD}" type="presParOf" srcId="{F20021B5-A715-48F1-B821-0B788C5B5F13}" destId="{D6518FDF-3C22-42B9-838A-0E68B2DCACB3}" srcOrd="2" destOrd="0" presId="urn:microsoft.com/office/officeart/2009/3/layout/SpiralPicture"/>
    <dgm:cxn modelId="{3066EA2E-D0D5-452F-8855-158FF3BC6177}" type="presParOf" srcId="{F20021B5-A715-48F1-B821-0B788C5B5F13}" destId="{923E51F5-7F44-44F2-A319-36B6DB354863}" srcOrd="3" destOrd="0" presId="urn:microsoft.com/office/officeart/2009/3/layout/SpiralPicture"/>
    <dgm:cxn modelId="{E313793B-DB00-40AE-BAF2-38E77A39DE1D}" type="presParOf" srcId="{F20021B5-A715-48F1-B821-0B788C5B5F13}" destId="{DE6C0181-84CD-4C4F-9BF6-8B288A76FBA8}" srcOrd="4" destOrd="0" presId="urn:microsoft.com/office/officeart/2009/3/layout/SpiralPicture"/>
    <dgm:cxn modelId="{4C2C0FBC-5DE6-4E80-90F3-550C5ED9DB58}" type="presParOf" srcId="{D6CF8B70-2171-4320-8A02-F4D6A1D2A2E2}" destId="{942B63E1-99BD-4B31-BC1C-6C8A9402C7C2}" srcOrd="1" destOrd="0" presId="urn:microsoft.com/office/officeart/2009/3/layout/SpiralPicture"/>
    <dgm:cxn modelId="{19997101-1E53-481A-8FF0-72D2E2AE6D96}" type="presParOf" srcId="{942B63E1-99BD-4B31-BC1C-6C8A9402C7C2}" destId="{D8E6137C-88A8-4F9B-A918-3C22C646B62A}" srcOrd="0" destOrd="0" presId="urn:microsoft.com/office/officeart/2009/3/layout/SpiralPicture"/>
    <dgm:cxn modelId="{F23B31A2-9D41-4CFA-89C8-B7284FBAEA35}" type="presParOf" srcId="{D8E6137C-88A8-4F9B-A918-3C22C646B62A}" destId="{051362FE-EA86-4E90-85F1-E7C19494B477}" srcOrd="0" destOrd="0" presId="urn:microsoft.com/office/officeart/2009/3/layout/SpiralPicture"/>
    <dgm:cxn modelId="{FFF30A63-659F-49B5-B109-7CCF5685EA61}" type="presParOf" srcId="{942B63E1-99BD-4B31-BC1C-6C8A9402C7C2}" destId="{1A6E77DD-625D-4CA9-875A-855D83C8178C}" srcOrd="1" destOrd="0" presId="urn:microsoft.com/office/officeart/2009/3/layout/SpiralPicture"/>
    <dgm:cxn modelId="{3178C4C1-93A2-4FFA-9680-0E02257B09A1}" type="presParOf" srcId="{942B63E1-99BD-4B31-BC1C-6C8A9402C7C2}" destId="{E363C2BA-7719-418E-BF07-6984927498CA}" srcOrd="2" destOrd="0" presId="urn:microsoft.com/office/officeart/2009/3/layout/SpiralPicture"/>
    <dgm:cxn modelId="{152F79FE-5130-426F-9E7B-89F9A00A0D51}" type="presParOf" srcId="{E363C2BA-7719-418E-BF07-6984927498CA}" destId="{D7D2289B-C654-4922-ACD6-378BF0B0EAE9}" srcOrd="0" destOrd="0" presId="urn:microsoft.com/office/officeart/2009/3/layout/SpiralPicture"/>
    <dgm:cxn modelId="{C4AD682D-3BC8-4D9D-B992-B29CE382B906}" type="presParOf" srcId="{E363C2BA-7719-418E-BF07-6984927498CA}" destId="{B04733D0-8A71-4953-9215-5E288B4B12AD}" srcOrd="1" destOrd="0" presId="urn:microsoft.com/office/officeart/2009/3/layout/SpiralPicture"/>
    <dgm:cxn modelId="{8A5F5036-F4CC-4DF2-B215-ECB225C5C92F}" type="presParOf" srcId="{942B63E1-99BD-4B31-BC1C-6C8A9402C7C2}" destId="{4F852983-A384-45F0-9033-1C7ADF0ED833}" srcOrd="3" destOrd="0" presId="urn:microsoft.com/office/officeart/2009/3/layout/SpiralPicture"/>
    <dgm:cxn modelId="{3ECE8FA0-3FB4-499B-99E3-4FAF18CAC69A}" type="presParOf" srcId="{942B63E1-99BD-4B31-BC1C-6C8A9402C7C2}" destId="{921A2FE9-F1B0-49A5-A948-8E9EC91E9985}" srcOrd="4" destOrd="0" presId="urn:microsoft.com/office/officeart/2009/3/layout/SpiralPicture"/>
    <dgm:cxn modelId="{21377391-8819-4844-A3D2-8554C765A69B}" type="presParOf" srcId="{921A2FE9-F1B0-49A5-A948-8E9EC91E9985}" destId="{CC6782B3-BC93-4776-BC5E-7CC3ACC1CA17}" srcOrd="0" destOrd="0" presId="urn:microsoft.com/office/officeart/2009/3/layout/SpiralPicture"/>
    <dgm:cxn modelId="{FD46F79E-FACF-446D-AEE8-47528E68FA50}" type="presParOf" srcId="{921A2FE9-F1B0-49A5-A948-8E9EC91E9985}" destId="{891B0156-1270-44EE-B6FE-3A5A932B0F9C}" srcOrd="1" destOrd="0" presId="urn:microsoft.com/office/officeart/2009/3/layout/SpiralPicture"/>
    <dgm:cxn modelId="{275C07D5-7135-4DA8-A02C-9F046295DBEE}" type="presParOf" srcId="{921A2FE9-F1B0-49A5-A948-8E9EC91E9985}" destId="{7FE7DA63-AE62-4270-BA28-EF329886D0F6}" srcOrd="2" destOrd="0" presId="urn:microsoft.com/office/officeart/2009/3/layout/SpiralPicture"/>
    <dgm:cxn modelId="{79481B0C-9480-4980-87FF-B256AE356351}" type="presParOf" srcId="{942B63E1-99BD-4B31-BC1C-6C8A9402C7C2}" destId="{046B8EC7-765C-4E1E-8FA9-6C290FCEE373}" srcOrd="5" destOrd="0" presId="urn:microsoft.com/office/officeart/2009/3/layout/SpiralPicture"/>
    <dgm:cxn modelId="{BB90C21B-0E47-4F15-9A4B-C25F87AE0CAC}" type="presParOf" srcId="{942B63E1-99BD-4B31-BC1C-6C8A9402C7C2}" destId="{301FE0E5-43F9-403B-87C1-108B7DA65D1F}" srcOrd="6" destOrd="0" presId="urn:microsoft.com/office/officeart/2009/3/layout/SpiralPicture"/>
    <dgm:cxn modelId="{ACE56B45-8515-4804-8712-324B425FCC85}" type="presParOf" srcId="{301FE0E5-43F9-403B-87C1-108B7DA65D1F}" destId="{FC084DF6-9D9A-4C1D-975E-B10E00EECBC1}" srcOrd="0" destOrd="0" presId="urn:microsoft.com/office/officeart/2009/3/layout/SpiralPicture"/>
    <dgm:cxn modelId="{3DC8731F-08E4-497A-968D-0E7207DEC096}" type="presParOf" srcId="{301FE0E5-43F9-403B-87C1-108B7DA65D1F}" destId="{8AFD7E71-74E4-4D8C-8101-C6240547A51F}" srcOrd="1" destOrd="0" presId="urn:microsoft.com/office/officeart/2009/3/layout/SpiralPicture"/>
    <dgm:cxn modelId="{70CDAD6E-C82D-46CD-B465-1256D9EA10B0}" type="presParOf" srcId="{301FE0E5-43F9-403B-87C1-108B7DA65D1F}" destId="{E03B0A41-685B-493F-A91B-D935F1E7F32C}" srcOrd="2" destOrd="0" presId="urn:microsoft.com/office/officeart/2009/3/layout/SpiralPicture"/>
    <dgm:cxn modelId="{1CD0C651-2B10-4B52-A206-CD7D93E55932}" type="presParOf" srcId="{301FE0E5-43F9-403B-87C1-108B7DA65D1F}" destId="{4EA056E3-32BC-4D09-A9E3-DD7058D60E9D}" srcOrd="3" destOrd="0" presId="urn:microsoft.com/office/officeart/2009/3/layout/SpiralPicture"/>
    <dgm:cxn modelId="{50BED45A-3440-4BB0-A9E2-2E8F01B9C639}" type="presParOf" srcId="{942B63E1-99BD-4B31-BC1C-6C8A9402C7C2}" destId="{4E5148D5-144C-4095-93ED-50E24E6A8B54}" srcOrd="7" destOrd="0" presId="urn:microsoft.com/office/officeart/2009/3/layout/SpiralPicture"/>
    <dgm:cxn modelId="{9EC52AB6-8A02-46C3-865C-8288C7C328DA}" type="presParOf" srcId="{942B63E1-99BD-4B31-BC1C-6C8A9402C7C2}" destId="{0C0683A4-08B8-4F43-9B88-DCE12AFDCA4C}" srcOrd="8" destOrd="0" presId="urn:microsoft.com/office/officeart/2009/3/layout/SpiralPicture"/>
    <dgm:cxn modelId="{CBF78148-DDD9-4449-80E0-5A2B9AD4A9C5}" type="presParOf" srcId="{0C0683A4-08B8-4F43-9B88-DCE12AFDCA4C}" destId="{E5D0404C-6538-416F-A1C4-448A8E08D875}" srcOrd="0" destOrd="0" presId="urn:microsoft.com/office/officeart/2009/3/layout/SpiralPicture"/>
    <dgm:cxn modelId="{11C72977-4B85-44D2-98E9-206F6C26E505}" type="presParOf" srcId="{0C0683A4-08B8-4F43-9B88-DCE12AFDCA4C}" destId="{53BB7A6E-AD7E-4E3B-A841-86EE14DCDD2B}" srcOrd="1" destOrd="0" presId="urn:microsoft.com/office/officeart/2009/3/layout/SpiralPicture"/>
    <dgm:cxn modelId="{8B9CD20C-40CD-4FAA-A9F6-5E030707B726}" type="presParOf" srcId="{0C0683A4-08B8-4F43-9B88-DCE12AFDCA4C}" destId="{8ACCC6B9-DC35-436D-AC72-02C130C6972C}" srcOrd="2" destOrd="0" presId="urn:microsoft.com/office/officeart/2009/3/layout/SpiralPicture"/>
    <dgm:cxn modelId="{E3BDAC90-5080-4946-A892-BF69CF1916AA}" type="presParOf" srcId="{0C0683A4-08B8-4F43-9B88-DCE12AFDCA4C}" destId="{54EBFA74-3A20-4B5F-86B5-D2CEDBA56F88}" srcOrd="3" destOrd="0" presId="urn:microsoft.com/office/officeart/2009/3/layout/SpiralPicture"/>
    <dgm:cxn modelId="{886202AE-B1F8-4FF3-95F6-3FE7661DC703}" type="presParOf" srcId="{0C0683A4-08B8-4F43-9B88-DCE12AFDCA4C}" destId="{0B3FC746-0044-4373-886B-7C6E953E670C}" srcOrd="4" destOrd="0" presId="urn:microsoft.com/office/officeart/2009/3/layout/SpiralPicture"/>
    <dgm:cxn modelId="{9013B85A-31FC-4B57-965D-FF575663876E}" type="presParOf" srcId="{942B63E1-99BD-4B31-BC1C-6C8A9402C7C2}" destId="{B6463E76-5DD9-4732-8A74-523E6BB81CB0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3A3CD-826F-4CE7-9341-227B80B618CA}">
      <dsp:nvSpPr>
        <dsp:cNvPr id="0" name=""/>
        <dsp:cNvSpPr/>
      </dsp:nvSpPr>
      <dsp:spPr>
        <a:xfrm>
          <a:off x="0" y="294649"/>
          <a:ext cx="4236035" cy="42360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BA418-5552-4C81-AF0D-702E97B5F829}">
      <dsp:nvSpPr>
        <dsp:cNvPr id="0" name=""/>
        <dsp:cNvSpPr/>
      </dsp:nvSpPr>
      <dsp:spPr>
        <a:xfrm>
          <a:off x="4090279" y="4401704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A2FFF-9C57-4C00-8DA9-8DCAD8D1548A}">
      <dsp:nvSpPr>
        <dsp:cNvPr id="0" name=""/>
        <dsp:cNvSpPr/>
      </dsp:nvSpPr>
      <dsp:spPr>
        <a:xfrm>
          <a:off x="4325129" y="311424"/>
          <a:ext cx="2575509" cy="257550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A6DA6-DF97-45CF-A923-0A331AC2CF3A}">
      <dsp:nvSpPr>
        <dsp:cNvPr id="0" name=""/>
        <dsp:cNvSpPr/>
      </dsp:nvSpPr>
      <dsp:spPr>
        <a:xfrm>
          <a:off x="6645565" y="2741178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CF7EF-668E-457B-9793-94B0310F26DC}">
      <dsp:nvSpPr>
        <dsp:cNvPr id="0" name=""/>
        <dsp:cNvSpPr/>
      </dsp:nvSpPr>
      <dsp:spPr>
        <a:xfrm>
          <a:off x="6754882" y="2741178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8CF1D-21B7-4BF6-AFEB-C0A2011C595E}">
      <dsp:nvSpPr>
        <dsp:cNvPr id="0" name=""/>
        <dsp:cNvSpPr/>
      </dsp:nvSpPr>
      <dsp:spPr>
        <a:xfrm>
          <a:off x="5329069" y="2975890"/>
          <a:ext cx="1571569" cy="157156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846E2-7A16-4BA4-89F5-0E7365E3DA09}">
      <dsp:nvSpPr>
        <dsp:cNvPr id="0" name=""/>
        <dsp:cNvSpPr/>
      </dsp:nvSpPr>
      <dsp:spPr>
        <a:xfrm>
          <a:off x="6590907" y="4401704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13181-BAE6-43D9-AC74-4C9B223EE1DE}">
      <dsp:nvSpPr>
        <dsp:cNvPr id="0" name=""/>
        <dsp:cNvSpPr/>
      </dsp:nvSpPr>
      <dsp:spPr>
        <a:xfrm>
          <a:off x="6672895" y="4319716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B988A-F7AE-4F41-92F0-2C79F5D2801F}">
      <dsp:nvSpPr>
        <dsp:cNvPr id="0" name=""/>
        <dsp:cNvSpPr/>
      </dsp:nvSpPr>
      <dsp:spPr>
        <a:xfrm>
          <a:off x="6754882" y="4237728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4E3E-DAFA-4969-B702-D5FA2F96ADF0}">
      <dsp:nvSpPr>
        <dsp:cNvPr id="0" name=""/>
        <dsp:cNvSpPr/>
      </dsp:nvSpPr>
      <dsp:spPr>
        <a:xfrm>
          <a:off x="4325129" y="3632476"/>
          <a:ext cx="914983" cy="914983"/>
        </a:xfrm>
        <a:prstGeom prst="rect">
          <a:avLst/>
        </a:prstGeom>
        <a:blipFill>
          <a:blip xmlns:r="http://schemas.openxmlformats.org/officeDocument/2006/relationships" r:embed="rId4" cstate="print"/>
          <a:srcRect/>
          <a:stretch>
            <a:fillRect l="-39000" r="-3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4E15D-D125-4907-B788-F27E18146B6A}">
      <dsp:nvSpPr>
        <dsp:cNvPr id="0" name=""/>
        <dsp:cNvSpPr/>
      </dsp:nvSpPr>
      <dsp:spPr>
        <a:xfrm>
          <a:off x="4985039" y="4292387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381C-D9BB-4B24-9A5C-5B4E3B7B938C}">
      <dsp:nvSpPr>
        <dsp:cNvPr id="0" name=""/>
        <dsp:cNvSpPr/>
      </dsp:nvSpPr>
      <dsp:spPr>
        <a:xfrm>
          <a:off x="5094356" y="4292387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CBCE2-1214-4513-82C8-F540C8C9CFFD}">
      <dsp:nvSpPr>
        <dsp:cNvPr id="0" name=""/>
        <dsp:cNvSpPr/>
      </dsp:nvSpPr>
      <dsp:spPr>
        <a:xfrm>
          <a:off x="4985039" y="4401704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85E91-C6BF-403B-9B34-AB1E5756486C}">
      <dsp:nvSpPr>
        <dsp:cNvPr id="0" name=""/>
        <dsp:cNvSpPr/>
      </dsp:nvSpPr>
      <dsp:spPr>
        <a:xfrm>
          <a:off x="5094356" y="4401704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75F71-34F7-4D32-BACB-6783F5F4C008}">
      <dsp:nvSpPr>
        <dsp:cNvPr id="0" name=""/>
        <dsp:cNvSpPr/>
      </dsp:nvSpPr>
      <dsp:spPr>
        <a:xfrm>
          <a:off x="4325129" y="2975890"/>
          <a:ext cx="914983" cy="563392"/>
        </a:xfrm>
        <a:prstGeom prst="rect">
          <a:avLst/>
        </a:prstGeom>
        <a:blipFill>
          <a:blip xmlns:r="http://schemas.openxmlformats.org/officeDocument/2006/relationships" r:embed="rId5" cstate="print"/>
          <a:srcRect/>
          <a:stretch>
            <a:fillRect t="-45000" b="-4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160DF-85EE-42AC-BCA4-12384AC90188}">
      <dsp:nvSpPr>
        <dsp:cNvPr id="0" name=""/>
        <dsp:cNvSpPr/>
      </dsp:nvSpPr>
      <dsp:spPr>
        <a:xfrm>
          <a:off x="4930381" y="3393527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8E6E6-D73E-4228-B3CD-C3BA6FE95568}">
      <dsp:nvSpPr>
        <dsp:cNvPr id="0" name=""/>
        <dsp:cNvSpPr/>
      </dsp:nvSpPr>
      <dsp:spPr>
        <a:xfrm>
          <a:off x="5012369" y="3311539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18FDF-3C22-42B9-838A-0E68B2DCACB3}">
      <dsp:nvSpPr>
        <dsp:cNvPr id="0" name=""/>
        <dsp:cNvSpPr/>
      </dsp:nvSpPr>
      <dsp:spPr>
        <a:xfrm>
          <a:off x="5094356" y="3229552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E51F5-7F44-44F2-A319-36B6DB354863}">
      <dsp:nvSpPr>
        <dsp:cNvPr id="0" name=""/>
        <dsp:cNvSpPr/>
      </dsp:nvSpPr>
      <dsp:spPr>
        <a:xfrm>
          <a:off x="4930381" y="3229552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C0181-84CD-4C4F-9BF6-8B288A76FBA8}">
      <dsp:nvSpPr>
        <dsp:cNvPr id="0" name=""/>
        <dsp:cNvSpPr/>
      </dsp:nvSpPr>
      <dsp:spPr>
        <a:xfrm>
          <a:off x="5094356" y="3393527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62FE-EA86-4E90-85F1-E7C19494B477}">
      <dsp:nvSpPr>
        <dsp:cNvPr id="0" name=""/>
        <dsp:cNvSpPr/>
      </dsp:nvSpPr>
      <dsp:spPr>
        <a:xfrm>
          <a:off x="328663" y="4670441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E77DD-625D-4CA9-875A-855D83C8178C}">
      <dsp:nvSpPr>
        <dsp:cNvPr id="0" name=""/>
        <dsp:cNvSpPr/>
      </dsp:nvSpPr>
      <dsp:spPr>
        <a:xfrm>
          <a:off x="401541" y="4547460"/>
          <a:ext cx="2524500" cy="31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Ленточный транспортер</a:t>
          </a:r>
        </a:p>
      </dsp:txBody>
      <dsp:txXfrm>
        <a:off x="401541" y="4547460"/>
        <a:ext cx="2524500" cy="318841"/>
      </dsp:txXfrm>
    </dsp:sp>
    <dsp:sp modelId="{D7D2289B-C654-4922-ACD6-378BF0B0EAE9}">
      <dsp:nvSpPr>
        <dsp:cNvPr id="0" name=""/>
        <dsp:cNvSpPr/>
      </dsp:nvSpPr>
      <dsp:spPr>
        <a:xfrm>
          <a:off x="2926041" y="4670441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733D0-8A71-4953-9215-5E288B4B12AD}">
      <dsp:nvSpPr>
        <dsp:cNvPr id="0" name=""/>
        <dsp:cNvSpPr/>
      </dsp:nvSpPr>
      <dsp:spPr>
        <a:xfrm>
          <a:off x="3035358" y="4670441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52983-A384-45F0-9033-1C7ADF0ED833}">
      <dsp:nvSpPr>
        <dsp:cNvPr id="0" name=""/>
        <dsp:cNvSpPr/>
      </dsp:nvSpPr>
      <dsp:spPr>
        <a:xfrm>
          <a:off x="3108236" y="4547460"/>
          <a:ext cx="631125" cy="31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АПК</a:t>
          </a:r>
        </a:p>
      </dsp:txBody>
      <dsp:txXfrm>
        <a:off x="3108236" y="4547460"/>
        <a:ext cx="631125" cy="318841"/>
      </dsp:txXfrm>
    </dsp:sp>
    <dsp:sp modelId="{CC6782B3-BC93-4776-BC5E-7CC3ACC1CA17}">
      <dsp:nvSpPr>
        <dsp:cNvPr id="0" name=""/>
        <dsp:cNvSpPr/>
      </dsp:nvSpPr>
      <dsp:spPr>
        <a:xfrm>
          <a:off x="3739361" y="4752429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B0156-1270-44EE-B6FE-3A5A932B0F9C}">
      <dsp:nvSpPr>
        <dsp:cNvPr id="0" name=""/>
        <dsp:cNvSpPr/>
      </dsp:nvSpPr>
      <dsp:spPr>
        <a:xfrm>
          <a:off x="3821349" y="4670441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7DA63-AE62-4270-BA28-EF329886D0F6}">
      <dsp:nvSpPr>
        <dsp:cNvPr id="0" name=""/>
        <dsp:cNvSpPr/>
      </dsp:nvSpPr>
      <dsp:spPr>
        <a:xfrm>
          <a:off x="3903337" y="4588454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B8EC7-765C-4E1E-8FA9-6C290FCEE373}">
      <dsp:nvSpPr>
        <dsp:cNvPr id="0" name=""/>
        <dsp:cNvSpPr/>
      </dsp:nvSpPr>
      <dsp:spPr>
        <a:xfrm>
          <a:off x="3976215" y="4547460"/>
          <a:ext cx="726750" cy="31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Тягач</a:t>
          </a:r>
        </a:p>
      </dsp:txBody>
      <dsp:txXfrm>
        <a:off x="3976215" y="4547460"/>
        <a:ext cx="726750" cy="318841"/>
      </dsp:txXfrm>
    </dsp:sp>
    <dsp:sp modelId="{FC084DF6-9D9A-4C1D-975E-B10E00EECBC1}">
      <dsp:nvSpPr>
        <dsp:cNvPr id="0" name=""/>
        <dsp:cNvSpPr/>
      </dsp:nvSpPr>
      <dsp:spPr>
        <a:xfrm>
          <a:off x="4702965" y="4615783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D7E71-74E4-4D8C-8101-C6240547A51F}">
      <dsp:nvSpPr>
        <dsp:cNvPr id="0" name=""/>
        <dsp:cNvSpPr/>
      </dsp:nvSpPr>
      <dsp:spPr>
        <a:xfrm>
          <a:off x="4812282" y="4615783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B0A41-685B-493F-A91B-D935F1E7F32C}">
      <dsp:nvSpPr>
        <dsp:cNvPr id="0" name=""/>
        <dsp:cNvSpPr/>
      </dsp:nvSpPr>
      <dsp:spPr>
        <a:xfrm>
          <a:off x="4702965" y="4725100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056E3-32BC-4D09-A9E3-DD7058D60E9D}">
      <dsp:nvSpPr>
        <dsp:cNvPr id="0" name=""/>
        <dsp:cNvSpPr/>
      </dsp:nvSpPr>
      <dsp:spPr>
        <a:xfrm>
          <a:off x="4812282" y="4725100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148D5-144C-4095-93ED-50E24E6A8B54}">
      <dsp:nvSpPr>
        <dsp:cNvPr id="0" name=""/>
        <dsp:cNvSpPr/>
      </dsp:nvSpPr>
      <dsp:spPr>
        <a:xfrm>
          <a:off x="4885160" y="4547460"/>
          <a:ext cx="860625" cy="31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ИВЕКО</a:t>
          </a:r>
        </a:p>
      </dsp:txBody>
      <dsp:txXfrm>
        <a:off x="4885160" y="4547460"/>
        <a:ext cx="860625" cy="318841"/>
      </dsp:txXfrm>
    </dsp:sp>
    <dsp:sp modelId="{E5D0404C-6538-416F-A1C4-448A8E08D875}">
      <dsp:nvSpPr>
        <dsp:cNvPr id="0" name=""/>
        <dsp:cNvSpPr/>
      </dsp:nvSpPr>
      <dsp:spPr>
        <a:xfrm>
          <a:off x="5745785" y="4752429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B7A6E-AD7E-4E3B-A841-86EE14DCDD2B}">
      <dsp:nvSpPr>
        <dsp:cNvPr id="0" name=""/>
        <dsp:cNvSpPr/>
      </dsp:nvSpPr>
      <dsp:spPr>
        <a:xfrm>
          <a:off x="5827773" y="4670441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C6B9-DC35-436D-AC72-02C130C6972C}">
      <dsp:nvSpPr>
        <dsp:cNvPr id="0" name=""/>
        <dsp:cNvSpPr/>
      </dsp:nvSpPr>
      <dsp:spPr>
        <a:xfrm>
          <a:off x="5909760" y="4588454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BFA74-3A20-4B5F-86B5-D2CEDBA56F88}">
      <dsp:nvSpPr>
        <dsp:cNvPr id="0" name=""/>
        <dsp:cNvSpPr/>
      </dsp:nvSpPr>
      <dsp:spPr>
        <a:xfrm>
          <a:off x="5745785" y="4588454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FC746-0044-4373-886B-7C6E953E670C}">
      <dsp:nvSpPr>
        <dsp:cNvPr id="0" name=""/>
        <dsp:cNvSpPr/>
      </dsp:nvSpPr>
      <dsp:spPr>
        <a:xfrm>
          <a:off x="5909760" y="4752429"/>
          <a:ext cx="72878" cy="72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63E76-5DD9-4732-8A74-523E6BB81CB0}">
      <dsp:nvSpPr>
        <dsp:cNvPr id="0" name=""/>
        <dsp:cNvSpPr/>
      </dsp:nvSpPr>
      <dsp:spPr>
        <a:xfrm>
          <a:off x="5982639" y="4547460"/>
          <a:ext cx="918000" cy="31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ZODIAC</a:t>
          </a:r>
          <a:endParaRPr lang="ru-RU" sz="1700" kern="1200" dirty="0"/>
        </a:p>
      </dsp:txBody>
      <dsp:txXfrm>
        <a:off x="5982639" y="4547460"/>
        <a:ext cx="918000" cy="318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8E65-5485-305C-D417-9AD329A44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B34ED-DEF4-5CE2-DFB6-EBE0BD733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41B8C-3035-59BB-59A5-02DC57FB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61BD2-9CC9-EF96-4C27-13722D54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68419-5A62-924A-76C4-C7C6F98C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1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0F32A-E8C0-F540-8EA2-3978B6A4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2C8307-C939-9311-D5F7-D62924329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74244A-1853-46A9-06D1-C1E7A7AC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AAF4A-14FC-D479-9BED-758DC3A7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EDC32-354E-6BC1-BE7E-0C78575E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5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AD7DCB-B6B8-2D01-5282-F85D3DD46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958AB3-FF4B-CA4B-4D5F-8B028B1C8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B98A3-AFE2-7E02-DE63-812D8445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22D30-9CED-9051-0D04-F642288D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788F6-1F99-D723-CA38-9C923B3B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0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6878A-5FFF-6141-550F-235B8AAF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3B757-36F0-ED51-2882-ABDF3228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DF6C3-BB33-6EE9-6CB3-0FE38D7B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2DC3BF-48B3-B176-65F4-99579304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3A92D-BE3B-8FB5-E6C8-1C50B1CC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D192E-4F53-4672-0545-AC08E5CC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2C268-7ABC-AC85-B21D-7BFE2DC16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7B17F-A99A-8BA0-5157-C0274FFC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09323-15DE-EED1-7DD7-CB0D8693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E715DE-808C-6F80-FCDC-72A29AD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1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1C493-A130-7C0E-1A26-0114F7C1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D8873-C8E8-E90A-DB81-44280B65D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D67DED-9449-D00B-B802-1F97FDACA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A6A03E-7D15-9D43-AB95-4AB85694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CEE2B-F8DD-5F16-5DB2-B9DBA0A9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C89CF-9ABA-92AF-CBB9-459A08A6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03E68-4AFB-56E6-53B4-18897F55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97C287-DC96-E192-B778-60830D6DE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F4DA1E-F393-0E6F-597C-07B598C95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A81A8C-1088-3AD5-2D34-30680FAB1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32E7F4-29AA-35EC-7EF4-32252BBEA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0CD605-9AA0-1594-E9EB-7D782536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F84B89-7C8C-6761-FE2D-55D0F959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8903FA-A90F-F9D2-13F6-BB962FCF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2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672EA-0523-F7BB-B547-44C7ED14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8E3DD8-DE48-0522-CFD0-4A9D96E8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0BD71E-B619-E4EA-8ABB-EE733F4F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A55DE6-FEA4-338A-06C6-B6277B74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7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0FE45D-724B-8EC5-8334-E744C734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C41983-904F-FB87-E14F-99532E35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EE53BC-0F7A-0B18-C4F5-D3D96295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7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2C47D-F5BA-BFD2-DEE5-9BF74E7C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5C448-3B58-C65D-44AC-032367FA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2F8E89-C38B-7D67-2759-12E6F68C4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A80C92-77DD-CD06-CD5B-83022FEC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D15D1D-8B21-0100-EB0F-986B0905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02B658-209E-5720-BBA6-E6FE3E83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3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6611D-179C-064E-9B1B-6515D314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236239-D58B-A601-E825-F461ED726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5A62EB-6270-098E-9B10-2C41DFC2E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959CB5-FB83-738F-39D8-1CD439DA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F5A841-0DDC-6DF8-76D8-4114CD3B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1BE73-880B-77A6-03F5-91B407D2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3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42AC7-3750-F4D0-2B8C-52F011F4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42EE5-7894-C346-A963-5A3358A35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F9354-327D-CFD3-7660-46CAEE3C3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680E-D349-440C-B301-AC7FB41254E4}" type="datetimeFigureOut">
              <a:rPr lang="ru-RU" smtClean="0"/>
              <a:pPr/>
              <a:t>14.12.22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1F0C1-7A56-6E38-1E6B-8946C7CC0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EB09C-E435-7BE5-0D22-4DA6DC7B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9A942-27D2-4A4F-B440-70199FC04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1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hyperlink" Target="https://&#1090;&#1091;&#1085;&#1086;&#1096;&#1085;&#1072;-&#1090;&#1079;&#1082;.&#1088;&#1092;/klient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r.aero/" TargetMode="External"/><Relationship Id="rId2" Type="http://schemas.openxmlformats.org/officeDocument/2006/relationships/hyperlink" Target="mailto:info@yaravia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6" y="1468581"/>
            <a:ext cx="4849090" cy="440574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ПАССАЖИРСКИЕ ПЕРЕВОЗКИ </a:t>
            </a: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АЭРОПОРТУ </a:t>
            </a: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ЯРОСЛАВЛЬ (ТУНОШНА)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B6BC34-29C7-67A9-32B1-F6107930CF72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E66B32F-CA75-CBE7-5F7B-D1BD5952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FAB8807-E640-C1C9-B48F-85FE625E1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D5EFA5B-9A18-307D-F95E-5EDAF718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pic>
        <p:nvPicPr>
          <p:cNvPr id="10" name="Picture 51" descr="Аэропорт Туношна, Туношна городок 26, 1а, с. Туношна — 2ГИС">
            <a:extLst>
              <a:ext uri="{FF2B5EF4-FFF2-40B4-BE49-F238E27FC236}">
                <a16:creationId xmlns:a16="http://schemas.microsoft.com/office/drawing/2014/main" id="{944DAE12-A391-15F4-4026-7CACB570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13750"/>
          <a:stretch>
            <a:fillRect/>
          </a:stretch>
        </p:blipFill>
        <p:spPr bwMode="auto">
          <a:xfrm>
            <a:off x="5389420" y="1773383"/>
            <a:ext cx="6206836" cy="342207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8303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26" y="1"/>
            <a:ext cx="10737273" cy="139176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ДЛЯ ОБСЛУЖИВАНИЯ ПАССАЖИРОВ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0F688-FB01-38F1-FC9E-744A607AAB5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4908" y="2499929"/>
            <a:ext cx="2382983" cy="2991579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None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6513" indent="0">
              <a:spcBef>
                <a:spcPts val="0"/>
              </a:spcBef>
              <a:buNone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500" dirty="0">
              <a:solidFill>
                <a:srgbClr val="FF0000"/>
              </a:solidFill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Перронный автобус </a:t>
            </a:r>
            <a:r>
              <a:rPr lang="en-US" sz="1500" dirty="0">
                <a:latin typeface="Arial "/>
                <a:cs typeface="Arial" panose="020B0604020202020204" pitchFamily="34" charset="0"/>
              </a:rPr>
              <a:t>COBUS 3000</a:t>
            </a: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500" dirty="0">
              <a:solidFill>
                <a:srgbClr val="FF0000"/>
              </a:solidFill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Трапы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Амбулифт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1500" dirty="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500" dirty="0">
                <a:latin typeface="Arial "/>
                <a:cs typeface="Arial" panose="020B0604020202020204" pitchFamily="34" charset="0"/>
              </a:rPr>
              <a:t>     </a:t>
            </a: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dirty="0"/>
          </a:p>
        </p:txBody>
      </p:sp>
      <p:grpSp>
        <p:nvGrpSpPr>
          <p:cNvPr id="4" name="Группа 7">
            <a:extLst>
              <a:ext uri="{FF2B5EF4-FFF2-40B4-BE49-F238E27FC236}">
                <a16:creationId xmlns:a16="http://schemas.microsoft.com/office/drawing/2014/main" id="{7ED511F4-DA06-DE42-9521-E37719DB4AB4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546304F-2C2C-36DF-0615-2C2EF773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1DB71E8-F2D2-7075-1633-B30FD7EB4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B751D09-E4E5-CE5D-F2C3-7FB96F70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pic>
        <p:nvPicPr>
          <p:cNvPr id="3074" name="Picture 2" descr="E:\Презентация\166645125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5309" y="2183907"/>
            <a:ext cx="2521527" cy="356572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Изображение выглядит как небо, дорога, внешний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8CBF51BA-8F84-91FC-3908-995942C87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57" y="2183905"/>
            <a:ext cx="2521527" cy="356572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небо, снег, внешний, наклон&#10;&#10;Автоматически созданное описание">
            <a:extLst>
              <a:ext uri="{FF2B5EF4-FFF2-40B4-BE49-F238E27FC236}">
                <a16:creationId xmlns:a16="http://schemas.microsoft.com/office/drawing/2014/main" id="{D9B82704-7053-AC01-75AA-B409462189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83" y="2183906"/>
            <a:ext cx="2521527" cy="35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9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ТОПЛИВНО-ЗАПРАВОЧНЫЙ КОМПЛЕКС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0147A-0FA6-5762-1B39-71A7E739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" y="2193823"/>
            <a:ext cx="5863905" cy="398314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Техническая возможность заправки самолетов: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  120 тонн в сутки</a:t>
            </a:r>
          </a:p>
          <a:p>
            <a:pPr marL="36513" indent="0">
              <a:spcBef>
                <a:spcPts val="0"/>
              </a:spcBef>
              <a:buNone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Топливозаправщики: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    ТЗ-10 – 1 единица,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    ТЗ-40 – 1 единица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 "/>
                <a:cs typeface="Arial" panose="020B0604020202020204" pitchFamily="34" charset="0"/>
              </a:rPr>
              <a:t>Система лояльности для постоянных клиентов: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   при заправке от 80 тонн в месяц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   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предоставляется скидка в размере 11,5%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500" dirty="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Вся информация по текущим ценам и условиям предоставления скидок имеется на сайте:</a:t>
            </a:r>
            <a:endParaRPr lang="ru-RU" sz="1500" dirty="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Arial "/>
                <a:cs typeface="Arial" panose="020B0604020202020204" pitchFamily="34" charset="0"/>
                <a:hlinkClick r:id="rId2"/>
              </a:rPr>
              <a:t>https://</a:t>
            </a:r>
            <a:r>
              <a:rPr lang="ru-RU" sz="1500" b="0" i="0" dirty="0">
                <a:effectLst/>
                <a:latin typeface="Arial "/>
                <a:cs typeface="Arial" panose="020B0604020202020204" pitchFamily="34" charset="0"/>
                <a:hlinkClick r:id="rId2"/>
              </a:rPr>
              <a:t>туношна-тзк.рф/</a:t>
            </a:r>
            <a:r>
              <a:rPr lang="en-US" sz="1500" b="0" i="0" dirty="0" err="1">
                <a:effectLst/>
                <a:latin typeface="Arial "/>
                <a:cs typeface="Arial" panose="020B0604020202020204" pitchFamily="34" charset="0"/>
                <a:hlinkClick r:id="rId2"/>
              </a:rPr>
              <a:t>klientam</a:t>
            </a:r>
            <a:r>
              <a:rPr lang="en-US" sz="1500" b="0" i="0" dirty="0">
                <a:effectLst/>
                <a:latin typeface="Arial "/>
                <a:cs typeface="Arial" panose="020B0604020202020204" pitchFamily="34" charset="0"/>
                <a:hlinkClick r:id="rId2"/>
              </a:rPr>
              <a:t>/</a:t>
            </a:r>
            <a:endParaRPr lang="ru-RU" sz="1500" b="0" i="0" dirty="0">
              <a:effectLst/>
              <a:latin typeface="Arial 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96E0F5A-704A-7022-0934-CDE732CA7119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B59BF0E-BD69-356B-236B-FFBA748C9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B8B68A7-DD36-D0A3-F173-BC69CBC6D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4808C2A-C363-1121-4F2E-17B990E1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небо, внешний, транспор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F3761FEE-5A34-0F5E-8FDC-1CA1038FF8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21" y="1384438"/>
            <a:ext cx="3818979" cy="24343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Изображение выглядит как внешний, грузовик, желты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016516-70B2-2D05-79F9-3EE757108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20" y="3916142"/>
            <a:ext cx="3818979" cy="243438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739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 АЭРОПОРТА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712CD6A-EB13-E9E7-BC7B-22E5F54E4341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7760A43-2106-D165-85CB-88F70E449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4433ECD-28D3-A08D-77BD-CE030792B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8D2BA19-DB74-909E-18E1-94E87F9C8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97F621E-7463-7225-5306-5CC9D0C73DFC}"/>
              </a:ext>
            </a:extLst>
          </p:cNvPr>
          <p:cNvGrpSpPr/>
          <p:nvPr/>
        </p:nvGrpSpPr>
        <p:grpSpPr>
          <a:xfrm>
            <a:off x="393769" y="1920219"/>
            <a:ext cx="11536597" cy="4042934"/>
            <a:chOff x="393769" y="1920219"/>
            <a:chExt cx="11536597" cy="4042934"/>
          </a:xfrm>
        </p:grpSpPr>
        <p:pic>
          <p:nvPicPr>
            <p:cNvPr id="12" name="Рисунок 11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D5FD38D4-CE61-E44F-B8E2-7C03F5743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9" t="6096" r="8529" b="9443"/>
            <a:stretch/>
          </p:blipFill>
          <p:spPr>
            <a:xfrm>
              <a:off x="6446794" y="2077375"/>
              <a:ext cx="2556770" cy="3728622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6B81EACD-188F-954B-A649-4F3C34262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69" y="1920219"/>
              <a:ext cx="3043299" cy="4042934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A800B3BD-2C83-B95F-663E-03A89993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992" y="2009560"/>
              <a:ext cx="2760955" cy="386425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2D46F531-A1C9-9E0E-9E31-E08389197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411" y="2009560"/>
              <a:ext cx="2760955" cy="3864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09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24798-D1DE-DD40-F70B-629458CF4E30}"/>
              </a:ext>
            </a:extLst>
          </p:cNvPr>
          <p:cNvSpPr txBox="1"/>
          <p:nvPr/>
        </p:nvSpPr>
        <p:spPr>
          <a:xfrm>
            <a:off x="7033005" y="2517002"/>
            <a:ext cx="421463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500" dirty="0">
              <a:latin typeface="Arial "/>
              <a:cs typeface="Arial" pitchFamily="34" charset="0"/>
            </a:endParaRPr>
          </a:p>
          <a:p>
            <a:r>
              <a:rPr lang="ru-RU" altLang="ko-KR" sz="1500" dirty="0">
                <a:latin typeface="Arial "/>
                <a:cs typeface="Arial" pitchFamily="34" charset="0"/>
              </a:rPr>
              <a:t>Телефон: +7(4852) 43-18-10 </a:t>
            </a:r>
            <a:endParaRPr lang="en-US" altLang="ko-KR" sz="1500" dirty="0">
              <a:latin typeface="Arial "/>
              <a:cs typeface="Arial" pitchFamily="34" charset="0"/>
            </a:endParaRPr>
          </a:p>
          <a:p>
            <a:endParaRPr lang="ru-RU" altLang="ko-KR" sz="1500" dirty="0">
              <a:latin typeface="Arial "/>
              <a:cs typeface="Arial" pitchFamily="34" charset="0"/>
            </a:endParaRPr>
          </a:p>
          <a:p>
            <a:endParaRPr lang="ru-RU" altLang="ko-KR" sz="1500" dirty="0">
              <a:latin typeface="Arial "/>
              <a:cs typeface="Arial" pitchFamily="34" charset="0"/>
              <a:hlinkClick r:id="rId2"/>
            </a:endParaRPr>
          </a:p>
          <a:p>
            <a:r>
              <a:rPr lang="ru-RU" altLang="ko-KR" sz="1500" dirty="0" err="1">
                <a:latin typeface="Arial "/>
                <a:cs typeface="Arial" pitchFamily="34" charset="0"/>
                <a:hlinkClick r:id="rId2"/>
              </a:rPr>
              <a:t>info@yaravia</a:t>
            </a:r>
            <a:r>
              <a:rPr lang="ru-RU" altLang="ko-KR" sz="1500" dirty="0">
                <a:latin typeface="Arial "/>
                <a:cs typeface="Arial" pitchFamily="34" charset="0"/>
                <a:hlinkClick r:id="rId2"/>
              </a:rPr>
              <a:t>.</a:t>
            </a:r>
            <a:r>
              <a:rPr lang="en-US" altLang="ko-KR" sz="1500" dirty="0">
                <a:latin typeface="Arial "/>
                <a:cs typeface="Arial" pitchFamily="34" charset="0"/>
                <a:hlinkClick r:id="rId2"/>
              </a:rPr>
              <a:t>com</a:t>
            </a:r>
            <a:endParaRPr lang="ru-RU" altLang="ko-KR" sz="1500" dirty="0">
              <a:latin typeface="Arial "/>
              <a:cs typeface="Arial" pitchFamily="34" charset="0"/>
            </a:endParaRPr>
          </a:p>
          <a:p>
            <a:endParaRPr lang="ru-RU" altLang="ko-KR" sz="1500" dirty="0">
              <a:latin typeface="Arial "/>
              <a:cs typeface="Arial" pitchFamily="34" charset="0"/>
            </a:endParaRPr>
          </a:p>
          <a:p>
            <a:r>
              <a:rPr lang="en-US" altLang="ko-KR" sz="1500" dirty="0">
                <a:latin typeface="Arial "/>
                <a:cs typeface="Arial" pitchFamily="34" charset="0"/>
                <a:hlinkClick r:id="rId3"/>
              </a:rPr>
              <a:t>www.iar.aero</a:t>
            </a:r>
            <a:endParaRPr lang="en-US" altLang="ko-KR" sz="1500" dirty="0">
              <a:latin typeface="Arial "/>
              <a:cs typeface="Arial" pitchFamily="34" charset="0"/>
            </a:endParaRPr>
          </a:p>
          <a:p>
            <a:endParaRPr lang="en-US" altLang="ko-KR" sz="1500" dirty="0">
              <a:latin typeface="Arial "/>
              <a:cs typeface="Arial" pitchFamily="34" charset="0"/>
            </a:endParaRPr>
          </a:p>
          <a:p>
            <a:endParaRPr lang="ru-RU" altLang="ko-KR" sz="1500" dirty="0">
              <a:latin typeface="Arial "/>
              <a:cs typeface="Arial" pitchFamily="34" charset="0"/>
            </a:endParaRPr>
          </a:p>
          <a:p>
            <a:r>
              <a:rPr lang="ru-RU" altLang="ko-KR" sz="1500" dirty="0">
                <a:latin typeface="Arial "/>
                <a:cs typeface="Arial" pitchFamily="34" charset="0"/>
              </a:rPr>
              <a:t>АФТН: УУДЛ АПБФ</a:t>
            </a:r>
          </a:p>
          <a:p>
            <a:endParaRPr lang="ru-RU" altLang="ko-KR" sz="1500" dirty="0">
              <a:latin typeface="Arial "/>
              <a:cs typeface="Arial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2A2AE3E-F812-0EC6-F2FB-62412F69F96B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96DB2EB-4CB8-916D-81A6-AB11BF341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E25FCA1-9FF6-8A85-FA21-C52CADE26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610ED64-3926-C55A-AE19-276A0B053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6F90DC8-42D9-8401-7792-2C79FD9DA760}"/>
              </a:ext>
            </a:extLst>
          </p:cNvPr>
          <p:cNvSpPr txBox="1"/>
          <p:nvPr/>
        </p:nvSpPr>
        <p:spPr>
          <a:xfrm>
            <a:off x="1213046" y="2768876"/>
            <a:ext cx="470818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АО «Аэропорт Туношна»</a:t>
            </a:r>
          </a:p>
          <a:p>
            <a:endParaRPr lang="en-US" altLang="ko-KR" sz="1500" dirty="0">
              <a:latin typeface="Arial "/>
              <a:cs typeface="Arial" pitchFamily="34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ИНН: 7627026995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КПП: 762701001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altLang="ko-KR" sz="1500" dirty="0">
              <a:latin typeface="Arial "/>
              <a:cs typeface="Arial" pitchFamily="34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Для корреспонденции: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150502, Ярославская область, Россия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Ярославский район, Туношна – городок 26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9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МЕСТОРАСПОЛОЖЕНИЕ АЭРОПОРТА</a:t>
            </a:r>
          </a:p>
        </p:txBody>
      </p:sp>
      <p:pic>
        <p:nvPicPr>
          <p:cNvPr id="9" name="Picture 2" descr="http://www.biancoloto.com/yaroslavl.jpg">
            <a:extLst>
              <a:ext uri="{FF2B5EF4-FFF2-40B4-BE49-F238E27FC236}">
                <a16:creationId xmlns:a16="http://schemas.microsoft.com/office/drawing/2014/main" id="{D7E70737-EEBB-E558-BC1F-A848D60403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2296" y="1489403"/>
            <a:ext cx="4894452" cy="47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9BE595A-40F1-EA48-8D04-E95E60847C71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05AC1EA-A4CB-52B5-8043-7765F885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73960FD-A4C7-CDBF-0CDC-74900930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4BDA8DC-D50D-77F4-C08D-62D509E6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5701C20F-914D-170F-77B8-EA47D0A79A84}"/>
              </a:ext>
            </a:extLst>
          </p:cNvPr>
          <p:cNvSpPr/>
          <p:nvPr/>
        </p:nvSpPr>
        <p:spPr>
          <a:xfrm>
            <a:off x="9697674" y="4135773"/>
            <a:ext cx="310392" cy="302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626C8A1-6080-7C22-6A6F-B4076A1FD435}"/>
              </a:ext>
            </a:extLst>
          </p:cNvPr>
          <p:cNvSpPr txBox="1">
            <a:spLocks/>
          </p:cNvSpPr>
          <p:nvPr/>
        </p:nvSpPr>
        <p:spPr>
          <a:xfrm>
            <a:off x="875252" y="1784906"/>
            <a:ext cx="4742042" cy="418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Москва – 25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км (12 655 тыс. чел.)</a:t>
            </a:r>
          </a:p>
          <a:p>
            <a:pPr marL="36513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Владимир – 1</a:t>
            </a:r>
            <a:r>
              <a:rPr lang="en-US" sz="1500" dirty="0">
                <a:latin typeface="Arial "/>
                <a:cs typeface="Arial" panose="020B0604020202020204" pitchFamily="34" charset="0"/>
              </a:rPr>
              <a:t>70</a:t>
            </a:r>
            <a:r>
              <a:rPr lang="ru-RU" sz="1500" dirty="0">
                <a:latin typeface="Arial "/>
                <a:cs typeface="Arial" panose="020B0604020202020204" pitchFamily="34" charset="0"/>
              </a:rPr>
              <a:t> км (348 тыс. чел.)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Рыбинск – 95 км (201 тыс. чел.)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Вологда – 195 км (312 тыс. чел.)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Кострома – 50 км (277 тыс. чел.)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Ярославль – 19 км (600 тыс. чел.)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 </a:t>
            </a:r>
            <a:endParaRPr lang="en-US" sz="1500" dirty="0">
              <a:latin typeface="Arial 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Зона покрытия Ярославского аэропорта –                более 2-х миллионов человек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Arial 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7B12721-F282-CD03-BC18-F39FE1D345E3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539993" y="3288484"/>
            <a:ext cx="1203137" cy="8915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E6E3B72-6CD4-4E92-6F09-81E1D00BCD4B}"/>
              </a:ext>
            </a:extLst>
          </p:cNvPr>
          <p:cNvCxnSpPr>
            <a:cxnSpLocks/>
          </p:cNvCxnSpPr>
          <p:nvPr/>
        </p:nvCxnSpPr>
        <p:spPr>
          <a:xfrm flipH="1">
            <a:off x="7860484" y="4353886"/>
            <a:ext cx="1837190" cy="12164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CF40179-3889-6F7D-9577-E988AB31C8D5}"/>
              </a:ext>
            </a:extLst>
          </p:cNvPr>
          <p:cNvCxnSpPr/>
          <p:nvPr/>
        </p:nvCxnSpPr>
        <p:spPr>
          <a:xfrm flipH="1">
            <a:off x="8850385" y="4437777"/>
            <a:ext cx="947956" cy="15353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E924D2A-4788-362A-4041-CEFB18BAC66E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697674" y="1879134"/>
            <a:ext cx="155196" cy="22566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16A3D68-E8C0-2D10-AF46-E061F0F3A0DE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9962610" y="3966033"/>
            <a:ext cx="549137" cy="2139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5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003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АЭРОДРОМА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AD37F-FB77-FE0E-37F8-807F4B898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5" y="1912855"/>
            <a:ext cx="6136592" cy="42641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Открыт для внутренних и международных пассажирских</a:t>
            </a:r>
            <a:r>
              <a:rPr lang="en-US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полётов воздушных судов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   Лимит пропуска через госграницу до 100 пассажиров в час</a:t>
            </a:r>
          </a:p>
          <a:p>
            <a:pPr marL="36513" indent="0">
              <a:spcBef>
                <a:spcPts val="0"/>
              </a:spcBef>
              <a:buNone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Искусственная взлётно-посадочная полоса (ИВПП):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размеры 3010</a:t>
            </a:r>
            <a:r>
              <a:rPr lang="ru-RU" alt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 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м</a:t>
            </a:r>
            <a:r>
              <a:rPr lang="ru-RU" alt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 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×</a:t>
            </a:r>
            <a:r>
              <a:rPr lang="ru-RU" alt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 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44</a:t>
            </a:r>
            <a:r>
              <a:rPr lang="ru-RU" alt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 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м, асфальтобетонное покрытие</a:t>
            </a: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Современное светосигнальное оборудование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6 стоянок для </a:t>
            </a:r>
            <a:r>
              <a:rPr lang="ru-RU" sz="1500" dirty="0">
                <a:latin typeface="Arial "/>
                <a:cs typeface="Arial" panose="020B0604020202020204" pitchFamily="34" charset="0"/>
              </a:rPr>
              <a:t>пассажирских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воздушных судов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ko-KR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Пункт пропуска через государственную границу, оборудован таможенный пост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Регламент работы: круглый год, ежедневно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График работы с 08.00 до 20.00 МСК, возможно продление регламента работы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Arial 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34F2AAA-AAC6-C87B-0C16-7685E9349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1359" t="7259" r="24788" b="17723"/>
          <a:stretch/>
        </p:blipFill>
        <p:spPr>
          <a:xfrm>
            <a:off x="6534157" y="2010132"/>
            <a:ext cx="5260278" cy="347626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C3EBA84-313D-44CA-1597-6FF3423BCD85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35CE368-00F1-7F23-DBA6-182C5E6F6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C4A0CE9-2AEB-465B-7457-C5D5211DC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58EDEE2-CCB9-2A7A-32E3-F046D8C86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103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774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ПРИНИМАЕМЫЕ ПАССАЖИРСКИЕ САМОЛЕТЫ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26B01CC0-3E23-0876-98F1-8A5CAD30627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5636" y="1995055"/>
            <a:ext cx="4369428" cy="4263702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None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Аэропорт допущен к приему: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Airbus-319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, -320, -321;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Boeing-737-100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, -200, -300, -400, -500, -600, -700, -800, -900;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Boeing-757-200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Boeing-7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-200, -300;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RRJ-95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Embraer-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135, -1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45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, -170, 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-175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-190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, -195;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CRJ-200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  </a:t>
            </a: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500" dirty="0">
              <a:solidFill>
                <a:srgbClr val="FF0000"/>
              </a:solidFill>
              <a:latin typeface="Arial 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370598-5B97-BB6F-20DA-A16AE3981F3E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47A4009-CC5B-5D0F-043D-3B300126E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F690199-22D9-3E15-C50D-51705379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74710A9-6AF4-8D70-08DD-5CF6FE38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pic>
        <p:nvPicPr>
          <p:cNvPr id="12" name="Рисунок 26" descr="8B2B41C7-F30B-4070-A219-8F90DE33DE6F.jpeg"/>
          <p:cNvPicPr/>
          <p:nvPr/>
        </p:nvPicPr>
        <p:blipFill rotWithShape="1">
          <a:blip r:embed="rId5" cstate="print"/>
          <a:srcRect l="-155" t="25647" r="155" b="-5216"/>
          <a:stretch/>
        </p:blipFill>
        <p:spPr>
          <a:xfrm>
            <a:off x="5671319" y="1701129"/>
            <a:ext cx="5595614" cy="27266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Изображение выглядит как небо, внешний, плоский, посадочная полоса&#10;&#10;Автоматически созданное описание">
            <a:extLst>
              <a:ext uri="{FF2B5EF4-FFF2-40B4-BE49-F238E27FC236}">
                <a16:creationId xmlns:a16="http://schemas.microsoft.com/office/drawing/2014/main" id="{07587A66-DF9C-405A-85B7-F8F529A514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93" y="4363002"/>
            <a:ext cx="2744839" cy="201119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E:\Встреча с грузоотправителями (1711)\ФОТО\НАД\IMG-20220809-WA00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1318" y="4363002"/>
            <a:ext cx="2753591" cy="2011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21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774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АЭРОВОКЗАЛЬНЫЙ КОМПЛЕКС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26B01CC0-3E23-0876-98F1-8A5CAD30627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9492" y="2701635"/>
            <a:ext cx="4267199" cy="37213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  </a:t>
            </a: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Площадь аэровокзального комплекса 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      2 547 м2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 Две стойки регистрации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Современные средства досмотра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    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500" dirty="0">
              <a:solidFill>
                <a:srgbClr val="FF0000"/>
              </a:solidFill>
              <a:latin typeface="Arial 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370598-5B97-BB6F-20DA-A16AE3981F3E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47A4009-CC5B-5D0F-043D-3B300126E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F690199-22D9-3E15-C50D-51705379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74710A9-6AF4-8D70-08DD-5CF6FE38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потолок, пол, внутрен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A24F139C-3256-3194-0C7C-BF766B8EC2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17674" r="-791" b="22343"/>
          <a:stretch/>
        </p:blipFill>
        <p:spPr>
          <a:xfrm>
            <a:off x="5663215" y="1701129"/>
            <a:ext cx="5643976" cy="25390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7ABAE851-A920-C68C-72B4-9C96534DA5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13309"/>
          <a:stretch/>
        </p:blipFill>
        <p:spPr>
          <a:xfrm>
            <a:off x="8508507" y="4329573"/>
            <a:ext cx="2752076" cy="20224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кухня, белый,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A6352A8C-5735-460A-1B27-A9AE44EBD3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2" b="11917"/>
          <a:stretch/>
        </p:blipFill>
        <p:spPr>
          <a:xfrm>
            <a:off x="5663215" y="4329573"/>
            <a:ext cx="2752076" cy="20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36" y="1"/>
            <a:ext cx="10709564" cy="134389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КОМФОРТНЫЕ УСЛОВИЯ ДЛЯ ПАССАЖИРОВ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4C593-4A39-FA1B-D887-A9EC536D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812" y="2499928"/>
            <a:ext cx="4195007" cy="2784891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ko-KR" sz="15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VIP</a:t>
            </a:r>
            <a:r>
              <a:rPr lang="ru-RU" altLang="ko-KR" sz="15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-Зал</a:t>
            </a:r>
          </a:p>
          <a:p>
            <a:pPr marL="36513" indent="0">
              <a:spcBef>
                <a:spcPts val="0"/>
              </a:spcBef>
              <a:buNone/>
            </a:pPr>
            <a:endParaRPr lang="ru-RU" altLang="ko-KR" sz="15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Зал повышенной комфортности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altLang="ko-KR" sz="15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Комната матери и ребенка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Зона ожидания для пассажиров с видом на взлетно-посадочную полосу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Уютное кафе-бар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solidFill>
                <a:srgbClr val="FF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ko-KR" sz="15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FontTx/>
              <a:buChar char="-"/>
              <a:defRPr/>
            </a:pPr>
            <a:endParaRPr lang="ru-RU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63D1316-BB5B-0D98-9C69-B42EFD8B4C49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475C586-F2F1-55A3-B487-FE259FF0E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DEFF393-6240-DF3E-767C-329A3BF3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70B6F58-FF72-DCEC-6DA2-C7E7DD6EF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pic>
        <p:nvPicPr>
          <p:cNvPr id="10" name="Содержимое 9" descr="Изображение выглядит как внутренний, пол, стен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C8EA3D4B-83A0-51E3-B325-A8583F930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15948"/>
          <a:stretch/>
        </p:blipFill>
        <p:spPr>
          <a:xfrm>
            <a:off x="5531863" y="1701129"/>
            <a:ext cx="5574100" cy="25290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" descr="C:\Users\romantseva\Desktop\Туношна. Все\Инфраструктура\Новая зона вылета\ddd38085-134f-492e-9d1b-d5da8902c8f2.jpg">
            <a:extLst>
              <a:ext uri="{FF2B5EF4-FFF2-40B4-BE49-F238E27FC236}">
                <a16:creationId xmlns:a16="http://schemas.microsoft.com/office/drawing/2014/main" id="{5FC0214B-76B1-D1E5-1B22-B0A3A25A7DC1}"/>
              </a:ext>
            </a:extLst>
          </p:cNvPr>
          <p:cNvPicPr/>
          <p:nvPr/>
        </p:nvPicPr>
        <p:blipFill rotWithShape="1">
          <a:blip r:embed="rId6" cstate="print"/>
          <a:srcRect b="16425"/>
          <a:stretch/>
        </p:blipFill>
        <p:spPr>
          <a:xfrm>
            <a:off x="8363841" y="4325243"/>
            <a:ext cx="2724369" cy="20370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Изображение выглядит как внутренний, пол, стен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F42DF45-535E-CC1D-7F19-69734A657A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28435"/>
          <a:stretch/>
        </p:blipFill>
        <p:spPr>
          <a:xfrm>
            <a:off x="5531863" y="4325244"/>
            <a:ext cx="2724370" cy="203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3003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ДИНАМИКА ПАССАЖИРОПОТОКА</a:t>
            </a: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370598-5B97-BB6F-20DA-A16AE3981F3E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47A4009-CC5B-5D0F-043D-3B300126E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F690199-22D9-3E15-C50D-51705379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74710A9-6AF4-8D70-08DD-5CF6FE38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23F81B5-31CF-5EFB-4F34-186CC6BC8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927962"/>
              </p:ext>
            </p:extLst>
          </p:nvPr>
        </p:nvGraphicFramePr>
        <p:xfrm>
          <a:off x="1266825" y="1489402"/>
          <a:ext cx="9658349" cy="485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997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4389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КОЛИЧЕСТВО ПАССАЖИРОВ</a:t>
            </a: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(ПО НАПРАВЛЕНИЯМ)</a:t>
            </a: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799421"/>
              </p:ext>
            </p:extLst>
          </p:nvPr>
        </p:nvGraphicFramePr>
        <p:xfrm>
          <a:off x="609600" y="1847189"/>
          <a:ext cx="11000509" cy="474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5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Вид рейса (направления)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2019 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2020 г.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2021 г.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2022 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Пассажирские регулярные рейсы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33 949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60 457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94 355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73 054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282 569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АНАПА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АРХАНГЕЛЬСК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10 027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КАЗАНЬ 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3 340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US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КАЛИНИНГРАД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КРАСНОДАР 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14 891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18 690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46 445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МИНЕРАЛЬНЫЕ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ВОДЫ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15 344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24 861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15 478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16 116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8 114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68 966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СИМФЕРОПОЛЬ 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24 452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СОЧИ 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8 676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27 287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54 642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МОСКВА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(ШРМ)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30 386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Пассажирские чартерные рейсы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4 636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4 894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рейсы (грузовые, вертолеты)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пассажиров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38 989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64 084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98 564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75 608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302 841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370598-5B97-BB6F-20DA-A16AE3981F3E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47A4009-CC5B-5D0F-043D-3B300126E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F690199-22D9-3E15-C50D-51705379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74710A9-6AF4-8D70-08DD-5CF6FE38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97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37" y="0"/>
            <a:ext cx="10529455" cy="139176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ДЛЯ НАЗЕМНОГО ОБСЛУЖИВАНИЯ ВС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0F688-FB01-38F1-FC9E-744A607AAB5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0920" y="2402286"/>
            <a:ext cx="4580878" cy="3536874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Ленточный транспортер</a:t>
            </a:r>
          </a:p>
          <a:p>
            <a:pPr marL="36513" indent="0">
              <a:spcBef>
                <a:spcPts val="0"/>
              </a:spcBef>
              <a:buNone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Автомобиль с подъемным кузовом АПК-10А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 "/>
                <a:cs typeface="Arial" panose="020B0604020202020204" pitchFamily="34" charset="0"/>
              </a:rPr>
              <a:t>Тягач </a:t>
            </a:r>
            <a:r>
              <a:rPr lang="en-US" sz="1500" dirty="0">
                <a:latin typeface="Arial "/>
                <a:cs typeface="Arial" panose="020B0604020202020204" pitchFamily="34" charset="0"/>
              </a:rPr>
              <a:t>GT-110 (</a:t>
            </a:r>
            <a:r>
              <a:rPr lang="ru-RU" sz="1500" dirty="0">
                <a:latin typeface="Arial "/>
                <a:cs typeface="Arial" panose="020B0604020202020204" pitchFamily="34" charset="0"/>
              </a:rPr>
              <a:t>буксировка ВС)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solidFill>
                <a:srgbClr val="FF0000"/>
              </a:solidFill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Заправка питьевой водой </a:t>
            </a:r>
            <a:r>
              <a:rPr lang="en-US" sz="1500" dirty="0">
                <a:latin typeface="Arial "/>
                <a:cs typeface="Arial" panose="020B0604020202020204" pitchFamily="34" charset="0"/>
              </a:rPr>
              <a:t>IVECO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Наземный источник питания </a:t>
            </a:r>
            <a:r>
              <a:rPr lang="en-US" sz="1500" dirty="0">
                <a:latin typeface="Arial "/>
                <a:cs typeface="Arial" panose="020B0604020202020204" pitchFamily="34" charset="0"/>
              </a:rPr>
              <a:t>GPU TUG GP400-140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Пожарные автомобили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latin typeface="Arial "/>
                <a:cs typeface="Arial" panose="020B0604020202020204" pitchFamily="34" charset="0"/>
              </a:rPr>
              <a:t>Установка </a:t>
            </a:r>
            <a:r>
              <a:rPr lang="en-US" sz="1500" dirty="0">
                <a:latin typeface="Arial "/>
                <a:cs typeface="Arial" panose="020B0604020202020204" pitchFamily="34" charset="0"/>
              </a:rPr>
              <a:t>ZODIAC </a:t>
            </a:r>
            <a:r>
              <a:rPr lang="ru-RU" sz="1500" dirty="0">
                <a:latin typeface="Arial "/>
                <a:cs typeface="Arial" panose="020B0604020202020204" pitchFamily="34" charset="0"/>
              </a:rPr>
              <a:t>для слива/ заправки санузлов</a:t>
            </a:r>
          </a:p>
          <a:p>
            <a:pPr marL="0" indent="0">
              <a:buNone/>
            </a:pPr>
            <a:endParaRPr lang="ru-RU" sz="15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FE437BF-3348-7D69-A575-289C3E509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399367"/>
              </p:ext>
            </p:extLst>
          </p:nvPr>
        </p:nvGraphicFramePr>
        <p:xfrm>
          <a:off x="4731798" y="1489404"/>
          <a:ext cx="6900639" cy="51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ED511F4-DA06-DE42-9521-E37719DB4AB4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546304F-2C2C-36DF-0615-2C2EF773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1DB71E8-F2D2-7075-1633-B30FD7EB4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B751D09-E4E5-CE5D-F2C3-7FB96F70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094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681</Words>
  <Application>Microsoft Office PowerPoint</Application>
  <PresentationFormat>Широкоэкранный</PresentationFormat>
  <Paragraphs>261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</vt:lpstr>
      <vt:lpstr>Calibri</vt:lpstr>
      <vt:lpstr>Calibri Light</vt:lpstr>
      <vt:lpstr>Times New Roman</vt:lpstr>
      <vt:lpstr>Wingdings</vt:lpstr>
      <vt:lpstr>Тема Office</vt:lpstr>
      <vt:lpstr>ПАССАЖИРСКИЕ ПЕРЕВОЗКИ   В АЭРОПОРТУ   г. ЯРОСЛАВЛЬ (ТУНОШНА)</vt:lpstr>
      <vt:lpstr>        МЕСТОРАСПОЛОЖЕНИЕ АЭРОПОРТА</vt:lpstr>
      <vt:lpstr>ХАРАКТЕРИСТИКА АЭРОДРОМА</vt:lpstr>
      <vt:lpstr>         ПРИНИМАЕМЫЕ ПАССАЖИРСКИЕ САМОЛЕТЫ</vt:lpstr>
      <vt:lpstr>         АЭРОВОКЗАЛЬНЫЙ КОМПЛЕКС</vt:lpstr>
      <vt:lpstr>КОМФОРТНЫЕ УСЛОВИЯ ДЛЯ ПАССАЖИРОВ</vt:lpstr>
      <vt:lpstr>          ДИНАМИКА ПАССАЖИРОПОТОКА </vt:lpstr>
      <vt:lpstr>         КОЛИЧЕСТВО ПАССАЖИРОВ           (ПО НАПРАВЛЕНИЯМ)</vt:lpstr>
      <vt:lpstr>ТЕХНИКА ДЛЯ НАЗЕМНОГО ОБСЛУЖИВАНИЯ ВС </vt:lpstr>
      <vt:lpstr>ТЕХНИКА ДЛЯ ОБСЛУЖИВАНИЯ ПАССАЖИРОВ</vt:lpstr>
      <vt:lpstr>         ТОПЛИВНО-ЗАПРАВОЧНЫЙ КОМПЛЕКС</vt:lpstr>
      <vt:lpstr>СЕРТИФИКАТЫ АЭРОПОРТА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ГРУЗОВЫЕ ПЕРЕВОЗКИ В АЭРОПОРТУ ЯРОСЛАВЛЬ (ТУНОШНА)</dc:title>
  <dc:creator>Kom</dc:creator>
  <cp:lastModifiedBy>Kom</cp:lastModifiedBy>
  <cp:revision>105</cp:revision>
  <dcterms:created xsi:type="dcterms:W3CDTF">2022-10-13T11:47:48Z</dcterms:created>
  <dcterms:modified xsi:type="dcterms:W3CDTF">2022-12-14T09:33:14Z</dcterms:modified>
</cp:coreProperties>
</file>